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Benedict" pitchFamily="2" charset="77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503030501040103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69" d="100"/>
          <a:sy n="69" d="100"/>
        </p:scale>
        <p:origin x="30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63" r="1136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2204" y="894714"/>
            <a:ext cx="7227992" cy="945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Benedict"/>
              </a:rPr>
              <a:t>It's a Bridal Shower!</a:t>
            </a:r>
          </a:p>
          <a:p>
            <a:pPr algn="ctr">
              <a:lnSpc>
                <a:spcPts val="2520"/>
              </a:lnSpc>
            </a:pPr>
            <a:endParaRPr lang="en-US" sz="3999" dirty="0">
              <a:solidFill>
                <a:srgbClr val="000000"/>
              </a:solidFill>
              <a:latin typeface="Benedict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No shopping or wrapping will you have to do,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Just bring your card along with you.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 registry list of wishes will be there,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As ____ has already chosen her Tupperware!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If there's Tupperware products for which YOU wish,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Gadgets, bowls or a serving dish.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An order you may place at the time of the shower,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And it boost the Bride's shopping power!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 quick product demo will sweep you away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Some fun bridal games we will play.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Food, fun and festivities will rule the day,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As we honor ______ on this special day! 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000000"/>
                </a:solidFill>
                <a:latin typeface="Benedict"/>
              </a:rPr>
              <a:t>Date/Time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Address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"/>
              </a:rPr>
              <a:t>RSVP to (Host's name) at (phone number)</a:t>
            </a:r>
          </a:p>
          <a:p>
            <a:pPr algn="ctr">
              <a:lnSpc>
                <a:spcPts val="3359"/>
              </a:lnSpc>
            </a:pPr>
            <a:endParaRPr lang="en-US" sz="18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Benedict</vt:lpstr>
      <vt:lpstr>Canva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(8.5 × 11 in)</dc:title>
  <cp:lastModifiedBy>Tina Oscar</cp:lastModifiedBy>
  <cp:revision>2</cp:revision>
  <dcterms:created xsi:type="dcterms:W3CDTF">2006-08-16T00:00:00Z</dcterms:created>
  <dcterms:modified xsi:type="dcterms:W3CDTF">2023-03-23T20:58:58Z</dcterms:modified>
  <dc:identifier>DAFdZ7K5mI4</dc:identifier>
</cp:coreProperties>
</file>