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FDF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846"/>
  </p:normalViewPr>
  <p:slideViewPr>
    <p:cSldViewPr snapToGrid="0">
      <p:cViewPr varScale="1">
        <p:scale>
          <a:sx n="73" d="100"/>
          <a:sy n="73" d="100"/>
        </p:scale>
        <p:origin x="177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27E8E-D73D-5F48-80AB-AB59394C953F}" type="datetimeFigureOut">
              <a:rPr lang="en-US" smtClean="0"/>
              <a:t>3/23/23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07D7B-5DD5-9F42-AB8A-4C4058D71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2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27E8E-D73D-5F48-80AB-AB59394C953F}" type="datetimeFigureOut">
              <a:rPr lang="en-US" smtClean="0"/>
              <a:t>3/23/23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07D7B-5DD5-9F42-AB8A-4C4058D71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503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27E8E-D73D-5F48-80AB-AB59394C953F}" type="datetimeFigureOut">
              <a:rPr lang="en-US" smtClean="0"/>
              <a:t>3/23/23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07D7B-5DD5-9F42-AB8A-4C4058D71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775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27E8E-D73D-5F48-80AB-AB59394C953F}" type="datetimeFigureOut">
              <a:rPr lang="en-US" smtClean="0"/>
              <a:t>3/23/23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07D7B-5DD5-9F42-AB8A-4C4058D71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53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27E8E-D73D-5F48-80AB-AB59394C953F}" type="datetimeFigureOut">
              <a:rPr lang="en-US" smtClean="0"/>
              <a:t>3/23/23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07D7B-5DD5-9F42-AB8A-4C4058D71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883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27E8E-D73D-5F48-80AB-AB59394C953F}" type="datetimeFigureOut">
              <a:rPr lang="en-US" smtClean="0"/>
              <a:t>3/23/23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07D7B-5DD5-9F42-AB8A-4C4058D71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769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27E8E-D73D-5F48-80AB-AB59394C953F}" type="datetimeFigureOut">
              <a:rPr lang="en-US" smtClean="0"/>
              <a:t>3/23/23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07D7B-5DD5-9F42-AB8A-4C4058D71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931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27E8E-D73D-5F48-80AB-AB59394C953F}" type="datetimeFigureOut">
              <a:rPr lang="en-US" smtClean="0"/>
              <a:t>3/23/23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07D7B-5DD5-9F42-AB8A-4C4058D71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147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27E8E-D73D-5F48-80AB-AB59394C953F}" type="datetimeFigureOut">
              <a:rPr lang="en-US" smtClean="0"/>
              <a:t>3/23/23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07D7B-5DD5-9F42-AB8A-4C4058D71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489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27E8E-D73D-5F48-80AB-AB59394C953F}" type="datetimeFigureOut">
              <a:rPr lang="en-US" smtClean="0"/>
              <a:t>3/23/23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07D7B-5DD5-9F42-AB8A-4C4058D71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901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27E8E-D73D-5F48-80AB-AB59394C953F}" type="datetimeFigureOut">
              <a:rPr lang="en-US" smtClean="0"/>
              <a:t>3/23/23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07D7B-5DD5-9F42-AB8A-4C4058D71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061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27E8E-D73D-5F48-80AB-AB59394C953F}" type="datetimeFigureOut">
              <a:rPr lang="en-US" smtClean="0"/>
              <a:t>3/23/23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07D7B-5DD5-9F42-AB8A-4C4058D71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716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B9FAE39-F9FC-AEB4-2D94-A1128B0C0E73}"/>
              </a:ext>
            </a:extLst>
          </p:cNvPr>
          <p:cNvSpPr txBox="1"/>
          <p:nvPr/>
        </p:nvSpPr>
        <p:spPr>
          <a:xfrm>
            <a:off x="0" y="17584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accent2"/>
                </a:solidFill>
                <a:latin typeface="Jenna Sue" pitchFamily="2" charset="0"/>
                <a:cs typeface="Dreaming Outloud Script Pro" panose="03050502040304050704" pitchFamily="66" charset="77"/>
              </a:rPr>
              <a:t>Bridal Wish List Registry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6F71C5-5443-6B9B-6076-97B63064FB45}"/>
              </a:ext>
            </a:extLst>
          </p:cNvPr>
          <p:cNvSpPr txBox="1"/>
          <p:nvPr/>
        </p:nvSpPr>
        <p:spPr>
          <a:xfrm>
            <a:off x="111368" y="386916"/>
            <a:ext cx="7661031" cy="9079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Bride’s Name: _______________________________Bride’s Phone: ________________</a:t>
            </a:r>
          </a:p>
          <a:p>
            <a:r>
              <a:rPr lang="en-US" sz="1600" dirty="0"/>
              <a:t>Groom’s Name: ______________________________Wedding colors: ______________</a:t>
            </a:r>
          </a:p>
          <a:p>
            <a:r>
              <a:rPr lang="en-US" sz="1600" dirty="0"/>
              <a:t>Shipping Address: ________________________________________________________</a:t>
            </a:r>
          </a:p>
          <a:p>
            <a:endParaRPr lang="en-US" sz="1600" dirty="0"/>
          </a:p>
          <a:p>
            <a:r>
              <a:rPr lang="en-US" sz="1400" b="1" dirty="0"/>
              <a:t>Item # 	Product Name					Price		Purchased by (completed by rep)</a:t>
            </a:r>
          </a:p>
          <a:p>
            <a:r>
              <a:rPr lang="en-US" sz="1200" dirty="0"/>
              <a:t>______	_____________________________________	_______	______________________________</a:t>
            </a:r>
          </a:p>
          <a:p>
            <a:r>
              <a:rPr lang="en-US" sz="1200" dirty="0"/>
              <a:t>______	_____________________________________	_______	______________________________</a:t>
            </a:r>
          </a:p>
          <a:p>
            <a:r>
              <a:rPr lang="en-US" sz="1200" dirty="0"/>
              <a:t>______	_____________________________________	_______	______________________________</a:t>
            </a:r>
          </a:p>
          <a:p>
            <a:r>
              <a:rPr lang="en-US" sz="1200" dirty="0"/>
              <a:t>______	_____________________________________	_______	______________________________</a:t>
            </a:r>
          </a:p>
          <a:p>
            <a:r>
              <a:rPr lang="en-US" sz="1200" dirty="0"/>
              <a:t>______	_____________________________________	_______	______________________________</a:t>
            </a:r>
          </a:p>
          <a:p>
            <a:r>
              <a:rPr lang="en-US" sz="1200" dirty="0"/>
              <a:t>______	_____________________________________	_______	______________________________</a:t>
            </a:r>
          </a:p>
          <a:p>
            <a:r>
              <a:rPr lang="en-US" sz="1200" dirty="0"/>
              <a:t>______	_____________________________________	_______	______________________________</a:t>
            </a:r>
          </a:p>
          <a:p>
            <a:r>
              <a:rPr lang="en-US" sz="1200" dirty="0"/>
              <a:t>______	_____________________________________	_______	______________________________</a:t>
            </a:r>
          </a:p>
          <a:p>
            <a:r>
              <a:rPr lang="en-US" sz="1200" dirty="0"/>
              <a:t>______	_____________________________________	_______	______________________________</a:t>
            </a:r>
          </a:p>
          <a:p>
            <a:r>
              <a:rPr lang="en-US" sz="1200" dirty="0"/>
              <a:t>______	_____________________________________	_______	______________________________</a:t>
            </a:r>
          </a:p>
          <a:p>
            <a:r>
              <a:rPr lang="en-US" sz="1200" dirty="0"/>
              <a:t>______	_____________________________________	_______	______________________________</a:t>
            </a:r>
          </a:p>
          <a:p>
            <a:r>
              <a:rPr lang="en-US" sz="1200" dirty="0"/>
              <a:t>______	_____________________________________	_______	______________________________</a:t>
            </a:r>
          </a:p>
          <a:p>
            <a:r>
              <a:rPr lang="en-US" sz="1200" dirty="0"/>
              <a:t>______	_____________________________________	_______	______________________________</a:t>
            </a:r>
          </a:p>
          <a:p>
            <a:r>
              <a:rPr lang="en-US" sz="1200" dirty="0"/>
              <a:t>______	_____________________________________	_______	______________________________</a:t>
            </a:r>
          </a:p>
          <a:p>
            <a:r>
              <a:rPr lang="en-US" sz="1200" dirty="0"/>
              <a:t>______	_____________________________________	_______	______________________________</a:t>
            </a:r>
          </a:p>
          <a:p>
            <a:r>
              <a:rPr lang="en-US" sz="1200" dirty="0"/>
              <a:t>______	_____________________________________	_______	______________________________</a:t>
            </a:r>
          </a:p>
          <a:p>
            <a:r>
              <a:rPr lang="en-US" sz="1200" dirty="0"/>
              <a:t>______	_____________________________________	_______	______________________________</a:t>
            </a:r>
          </a:p>
          <a:p>
            <a:r>
              <a:rPr lang="en-US" sz="1200" dirty="0"/>
              <a:t>______	_____________________________________	_______	______________________________</a:t>
            </a:r>
          </a:p>
          <a:p>
            <a:r>
              <a:rPr lang="en-US" sz="1200" dirty="0"/>
              <a:t>______	_____________________________________	_______	______________________________</a:t>
            </a:r>
          </a:p>
          <a:p>
            <a:r>
              <a:rPr lang="en-US" sz="1200" dirty="0"/>
              <a:t>______	_____________________________________	_______	______________________________</a:t>
            </a:r>
          </a:p>
          <a:p>
            <a:r>
              <a:rPr lang="en-US" sz="1200" dirty="0"/>
              <a:t>______	_____________________________________	_______	______________________________</a:t>
            </a:r>
          </a:p>
          <a:p>
            <a:r>
              <a:rPr lang="en-US" sz="1200" dirty="0"/>
              <a:t>______	_____________________________________	_______	______________________________</a:t>
            </a:r>
          </a:p>
          <a:p>
            <a:r>
              <a:rPr lang="en-US" sz="1200" dirty="0"/>
              <a:t>______	_____________________________________	_______	______________________________</a:t>
            </a:r>
          </a:p>
          <a:p>
            <a:r>
              <a:rPr lang="en-US" sz="1200" dirty="0"/>
              <a:t>______	_____________________________________	_______	______________________________</a:t>
            </a:r>
          </a:p>
          <a:p>
            <a:r>
              <a:rPr lang="en-US" sz="1200" dirty="0"/>
              <a:t>______	_____________________________________	_______	______________________________</a:t>
            </a:r>
          </a:p>
          <a:p>
            <a:r>
              <a:rPr lang="en-US" sz="1200" dirty="0"/>
              <a:t>______	_____________________________________	_______	______________________________</a:t>
            </a:r>
          </a:p>
          <a:p>
            <a:r>
              <a:rPr lang="en-US" sz="1200" dirty="0"/>
              <a:t>______	_____________________________________	_______	______________________________</a:t>
            </a:r>
          </a:p>
          <a:p>
            <a:r>
              <a:rPr lang="en-US" sz="1200" dirty="0"/>
              <a:t>______	_____________________________________	_______	______________________________</a:t>
            </a:r>
          </a:p>
          <a:p>
            <a:r>
              <a:rPr lang="en-US" sz="1200" dirty="0"/>
              <a:t>______	_____________________________________	_______	______________________________</a:t>
            </a:r>
          </a:p>
          <a:p>
            <a:r>
              <a:rPr lang="en-US" sz="1200" dirty="0"/>
              <a:t>______	_____________________________________	_______	______________________________</a:t>
            </a:r>
          </a:p>
          <a:p>
            <a:r>
              <a:rPr lang="en-US" sz="1200" dirty="0"/>
              <a:t>______	_____________________________________	_______	______________________________</a:t>
            </a:r>
          </a:p>
          <a:p>
            <a:r>
              <a:rPr lang="en-US" sz="1200" dirty="0"/>
              <a:t>______	_____________________________________	_______	______________________________</a:t>
            </a:r>
          </a:p>
          <a:p>
            <a:r>
              <a:rPr lang="en-US" sz="1200" dirty="0"/>
              <a:t>______	_____________________________________	_______	______________________________</a:t>
            </a:r>
          </a:p>
          <a:p>
            <a:r>
              <a:rPr lang="en-US" sz="1200" dirty="0"/>
              <a:t>______	_____________________________________	_______	______________________________</a:t>
            </a:r>
          </a:p>
          <a:p>
            <a:r>
              <a:rPr lang="en-US" sz="1200" dirty="0"/>
              <a:t>______	_____________________________________	_______	______________________________</a:t>
            </a:r>
          </a:p>
          <a:p>
            <a:r>
              <a:rPr lang="en-US" sz="1200" dirty="0"/>
              <a:t>______	_____________________________________	_______	______________________________</a:t>
            </a:r>
          </a:p>
          <a:p>
            <a:r>
              <a:rPr lang="en-US" sz="1200" dirty="0"/>
              <a:t>______	_____________________________________	_______	______________________________</a:t>
            </a:r>
          </a:p>
          <a:p>
            <a:r>
              <a:rPr lang="en-US" sz="1200" dirty="0"/>
              <a:t>______	_____________________________________	_______	______________________________</a:t>
            </a:r>
          </a:p>
          <a:p>
            <a:r>
              <a:rPr lang="en-US" sz="1200" dirty="0"/>
              <a:t>______	_____________________________________	_______	______________________________</a:t>
            </a:r>
          </a:p>
          <a:p>
            <a:r>
              <a:rPr lang="en-US" sz="1200" dirty="0"/>
              <a:t>______	_____________________________________	_______	______________________________</a:t>
            </a:r>
          </a:p>
          <a:p>
            <a:endParaRPr lang="en-US" sz="1200" dirty="0"/>
          </a:p>
          <a:p>
            <a:endParaRPr lang="en-US" sz="14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AA328D4-6890-3E4A-FEF5-99B1C20FB52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587" r="19927" b="21442"/>
          <a:stretch/>
        </p:blipFill>
        <p:spPr>
          <a:xfrm>
            <a:off x="1" y="8963763"/>
            <a:ext cx="7772399" cy="1094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449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43</TotalTime>
  <Words>324</Words>
  <Application>Microsoft Macintosh PowerPoint</Application>
  <PresentationFormat>Custom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Jenna Sue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Tina Oscar</dc:creator>
  <cp:lastModifiedBy>Tina Oscar</cp:lastModifiedBy>
  <cp:revision>2</cp:revision>
  <dcterms:created xsi:type="dcterms:W3CDTF">2023-03-23T20:12:04Z</dcterms:created>
  <dcterms:modified xsi:type="dcterms:W3CDTF">2023-03-23T21:03:11Z</dcterms:modified>
</cp:coreProperties>
</file>