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63"/>
    <p:restoredTop sz="94719"/>
  </p:normalViewPr>
  <p:slideViewPr>
    <p:cSldViewPr snapToGrid="0" snapToObjects="1">
      <p:cViewPr varScale="1">
        <p:scale>
          <a:sx n="86" d="100"/>
          <a:sy n="86" d="100"/>
        </p:scale>
        <p:origin x="3464" y="2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6E4-9404-0A41-A386-6399B48C635F}" type="datetimeFigureOut">
              <a:rPr lang="en-US" smtClean="0"/>
              <a:t>3/17/22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65D4-7DFF-9845-B06A-8228D87B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50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6E4-9404-0A41-A386-6399B48C635F}" type="datetimeFigureOut">
              <a:rPr lang="en-US" smtClean="0"/>
              <a:t>3/17/22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65D4-7DFF-9845-B06A-8228D87B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9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6E4-9404-0A41-A386-6399B48C635F}" type="datetimeFigureOut">
              <a:rPr lang="en-US" smtClean="0"/>
              <a:t>3/17/22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65D4-7DFF-9845-B06A-8228D87B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6E4-9404-0A41-A386-6399B48C635F}" type="datetimeFigureOut">
              <a:rPr lang="en-US" smtClean="0"/>
              <a:t>3/17/22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65D4-7DFF-9845-B06A-8228D87B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4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6E4-9404-0A41-A386-6399B48C635F}" type="datetimeFigureOut">
              <a:rPr lang="en-US" smtClean="0"/>
              <a:t>3/17/22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65D4-7DFF-9845-B06A-8228D87B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8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6E4-9404-0A41-A386-6399B48C635F}" type="datetimeFigureOut">
              <a:rPr lang="en-US" smtClean="0"/>
              <a:t>3/17/22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65D4-7DFF-9845-B06A-8228D87B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6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6E4-9404-0A41-A386-6399B48C635F}" type="datetimeFigureOut">
              <a:rPr lang="en-US" smtClean="0"/>
              <a:t>3/17/22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65D4-7DFF-9845-B06A-8228D87B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0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6E4-9404-0A41-A386-6399B48C635F}" type="datetimeFigureOut">
              <a:rPr lang="en-US" smtClean="0"/>
              <a:t>3/17/22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65D4-7DFF-9845-B06A-8228D87B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3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6E4-9404-0A41-A386-6399B48C635F}" type="datetimeFigureOut">
              <a:rPr lang="en-US" smtClean="0"/>
              <a:t>3/17/22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65D4-7DFF-9845-B06A-8228D87B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9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6E4-9404-0A41-A386-6399B48C635F}" type="datetimeFigureOut">
              <a:rPr lang="en-US" smtClean="0"/>
              <a:t>3/17/22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65D4-7DFF-9845-B06A-8228D87B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11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6E4-9404-0A41-A386-6399B48C635F}" type="datetimeFigureOut">
              <a:rPr lang="en-US" smtClean="0"/>
              <a:t>3/17/22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65D4-7DFF-9845-B06A-8228D87B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32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456E4-9404-0A41-A386-6399B48C635F}" type="datetimeFigureOut">
              <a:rPr lang="en-US" smtClean="0"/>
              <a:t>3/17/22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E65D4-7DFF-9845-B06A-8228D87B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0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and pri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969" y="7157534"/>
            <a:ext cx="792393" cy="943325"/>
          </a:xfrm>
          <a:prstGeom prst="rect">
            <a:avLst/>
          </a:prstGeom>
        </p:spPr>
      </p:pic>
      <p:pic>
        <p:nvPicPr>
          <p:cNvPr id="4" name="Picture 3" descr="engage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3017" y="5252623"/>
            <a:ext cx="980373" cy="1407429"/>
          </a:xfrm>
          <a:prstGeom prst="rect">
            <a:avLst/>
          </a:prstGeom>
        </p:spPr>
      </p:pic>
      <p:pic>
        <p:nvPicPr>
          <p:cNvPr id="8" name="Picture 7" descr="th copy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524" y="3109395"/>
            <a:ext cx="1089173" cy="1307007"/>
          </a:xfrm>
          <a:prstGeom prst="rect">
            <a:avLst/>
          </a:prstGeom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200402"/>
              </p:ext>
            </p:extLst>
          </p:nvPr>
        </p:nvGraphicFramePr>
        <p:xfrm>
          <a:off x="627636" y="2766183"/>
          <a:ext cx="5767476" cy="570048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22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2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737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Have $200.00 in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Outside Orders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Before Your Party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1" kern="1200" dirty="0">
                        <a:solidFill>
                          <a:srgbClr val="000000"/>
                        </a:solidFill>
                        <a:effectLst/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Have one </a:t>
                      </a:r>
                    </a:p>
                    <a:p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guest that </a:t>
                      </a:r>
                    </a:p>
                    <a:p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has a child</a:t>
                      </a:r>
                    </a:p>
                    <a:p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playing </a:t>
                      </a:r>
                    </a:p>
                    <a:p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sports/</a:t>
                      </a:r>
                    </a:p>
                    <a:p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band/</a:t>
                      </a:r>
                    </a:p>
                    <a:p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cheer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omic Sans MS"/>
                          <a:cs typeface="Comic Sans MS"/>
                        </a:rPr>
                        <a:t> </a:t>
                      </a:r>
                      <a:endParaRPr lang="en-US" sz="1200" dirty="0">
                        <a:solidFill>
                          <a:srgbClr val="00000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Take 20 </a:t>
                      </a:r>
                    </a:p>
                    <a:p>
                      <a:pPr algn="r"/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minutes to </a:t>
                      </a:r>
                    </a:p>
                    <a:p>
                      <a:pPr algn="r"/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hear the </a:t>
                      </a:r>
                    </a:p>
                    <a:p>
                      <a:pPr algn="r"/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facts about </a:t>
                      </a:r>
                    </a:p>
                    <a:p>
                      <a:pPr algn="r"/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opening your Tupperware </a:t>
                      </a:r>
                    </a:p>
                    <a:p>
                      <a:pPr algn="r"/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account</a:t>
                      </a:r>
                      <a:endParaRPr lang="en-US" sz="1200" dirty="0">
                        <a:solidFill>
                          <a:srgbClr val="00000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6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Have 3 new faces---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3 people I’ve never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 met</a:t>
                      </a:r>
                      <a:endParaRPr lang="en-US" sz="12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Have 10 adult guests in attendance</a:t>
                      </a:r>
                      <a:endParaRPr lang="en-US" sz="12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Have one guest that is engaged to be married or has a son/daughter engaged to </a:t>
                      </a:r>
                      <a:r>
                        <a:rPr lang="en-US" sz="1200" b="1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be married</a:t>
                      </a:r>
                      <a:endParaRPr lang="en-US" sz="12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308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Have one guest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that is a mother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of a preschooler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or expecting</a:t>
                      </a:r>
                      <a:endParaRPr lang="en-US" sz="12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Send me your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Wishlist before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The party begins</a:t>
                      </a:r>
                      <a:endParaRPr lang="en-US" sz="12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Have a Dating Waiting</a:t>
                      </a:r>
                      <a:endParaRPr lang="en-US" sz="12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           (Someone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           </a:t>
                      </a:r>
                      <a:r>
                        <a:rPr lang="en-US" sz="1200" b="1" baseline="0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 </a:t>
                      </a: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That is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            Ready to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            </a:t>
                      </a:r>
                      <a:r>
                        <a:rPr lang="en-US" sz="1200" b="1" baseline="0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 </a:t>
                      </a: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Date a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            Party before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omic Sans MS"/>
                          <a:ea typeface="Times New Roman"/>
                          <a:cs typeface="Comic Sans MS"/>
                        </a:rPr>
                        <a:t>           we begin)</a:t>
                      </a:r>
                      <a:endParaRPr lang="en-US" sz="1200" dirty="0">
                        <a:effectLst/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2" name="Picture 11" descr="Help Wanted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924" y="3109395"/>
            <a:ext cx="883498" cy="11884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65265" y="353071"/>
            <a:ext cx="43274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Tic Tac Tupper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1493" y="1276401"/>
            <a:ext cx="53276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66"/>
                </a:solidFill>
              </a:rPr>
              <a:t>One Tic Tac Tupper= __________________</a:t>
            </a:r>
          </a:p>
          <a:p>
            <a:pPr algn="ctr"/>
            <a:r>
              <a:rPr lang="en-US" b="1" dirty="0">
                <a:solidFill>
                  <a:srgbClr val="FF0066"/>
                </a:solidFill>
              </a:rPr>
              <a:t>Two Tic Tac Tuppers = __________________ </a:t>
            </a:r>
          </a:p>
          <a:p>
            <a:pPr algn="ctr"/>
            <a:r>
              <a:rPr lang="en-US" b="1" dirty="0">
                <a:solidFill>
                  <a:srgbClr val="FF0066"/>
                </a:solidFill>
              </a:rPr>
              <a:t>Three Tic Tac Tuppers = __________________ </a:t>
            </a:r>
          </a:p>
          <a:p>
            <a:pPr algn="ctr"/>
            <a:r>
              <a:rPr lang="en-US" b="1" dirty="0">
                <a:solidFill>
                  <a:srgbClr val="FF0066"/>
                </a:solidFill>
              </a:rPr>
              <a:t>Black out = __________________</a:t>
            </a:r>
          </a:p>
        </p:txBody>
      </p:sp>
      <p:pic>
        <p:nvPicPr>
          <p:cNvPr id="9" name="Picture 8" descr="10455566_10203589955886967_4528783266019945344_n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764" y="4686532"/>
            <a:ext cx="1528598" cy="1338267"/>
          </a:xfrm>
          <a:prstGeom prst="rect">
            <a:avLst/>
          </a:prstGeom>
        </p:spPr>
      </p:pic>
      <p:pic>
        <p:nvPicPr>
          <p:cNvPr id="10" name="Picture 9" descr="jump for joy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540924" y="7186584"/>
            <a:ext cx="595220" cy="1188498"/>
          </a:xfrm>
          <a:prstGeom prst="rect">
            <a:avLst/>
          </a:prstGeom>
        </p:spPr>
      </p:pic>
      <p:pic>
        <p:nvPicPr>
          <p:cNvPr id="11" name="Picture 10" descr="fun night graphic.jpg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68"/>
          <a:stretch/>
        </p:blipFill>
        <p:spPr>
          <a:xfrm>
            <a:off x="2711009" y="5616424"/>
            <a:ext cx="1528598" cy="913796"/>
          </a:xfrm>
          <a:prstGeom prst="rect">
            <a:avLst/>
          </a:prstGeom>
        </p:spPr>
      </p:pic>
      <p:pic>
        <p:nvPicPr>
          <p:cNvPr id="14" name="Picture 13" descr="dollar sign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265" y="3703644"/>
            <a:ext cx="731515" cy="814806"/>
          </a:xfrm>
          <a:prstGeom prst="rect">
            <a:avLst/>
          </a:prstGeom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B6FE30A9-C11F-504D-A1D3-E9FFAC7999C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34044" y="6803392"/>
            <a:ext cx="1419119" cy="97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616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139</Words>
  <Application>Microsoft Macintosh PowerPoint</Application>
  <PresentationFormat>On-screen Show (4:3)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Oscar</dc:creator>
  <cp:lastModifiedBy>Tina Oscar</cp:lastModifiedBy>
  <cp:revision>12</cp:revision>
  <dcterms:created xsi:type="dcterms:W3CDTF">2014-10-09T15:02:43Z</dcterms:created>
  <dcterms:modified xsi:type="dcterms:W3CDTF">2022-03-18T01:39:17Z</dcterms:modified>
</cp:coreProperties>
</file>