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9"/>
  </p:normalViewPr>
  <p:slideViewPr>
    <p:cSldViewPr snapToGrid="0" snapToObjects="1">
      <p:cViewPr varScale="1">
        <p:scale>
          <a:sx n="96" d="100"/>
          <a:sy n="96" d="100"/>
        </p:scale>
        <p:origin x="10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3D94-9AF7-964C-9CA2-52BD258F1C9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090E-5751-9748-8C7E-393369739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98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3D94-9AF7-964C-9CA2-52BD258F1C9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090E-5751-9748-8C7E-393369739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5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3D94-9AF7-964C-9CA2-52BD258F1C9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090E-5751-9748-8C7E-393369739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6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3D94-9AF7-964C-9CA2-52BD258F1C9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090E-5751-9748-8C7E-393369739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8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3D94-9AF7-964C-9CA2-52BD258F1C9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090E-5751-9748-8C7E-393369739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6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3D94-9AF7-964C-9CA2-52BD258F1C9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090E-5751-9748-8C7E-393369739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3D94-9AF7-964C-9CA2-52BD258F1C9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090E-5751-9748-8C7E-393369739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8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3D94-9AF7-964C-9CA2-52BD258F1C9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090E-5751-9748-8C7E-393369739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88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3D94-9AF7-964C-9CA2-52BD258F1C9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090E-5751-9748-8C7E-393369739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5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3D94-9AF7-964C-9CA2-52BD258F1C9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090E-5751-9748-8C7E-393369739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1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3D94-9AF7-964C-9CA2-52BD258F1C9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090E-5751-9748-8C7E-393369739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C3D94-9AF7-964C-9CA2-52BD258F1C91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0090E-5751-9748-8C7E-393369739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36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854" y="16590"/>
            <a:ext cx="4373146" cy="33168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Drawing Slip</a:t>
            </a:r>
          </a:p>
          <a:p>
            <a:endParaRPr lang="en-US" sz="1000" dirty="0"/>
          </a:p>
          <a:p>
            <a:r>
              <a:rPr lang="en-US" sz="1000" b="1" dirty="0"/>
              <a:t>Can I help you, your family or friends with our options?</a:t>
            </a:r>
          </a:p>
          <a:p>
            <a:r>
              <a:rPr lang="en-US" sz="1000" dirty="0">
                <a:ea typeface="ＭＳ ゴシック"/>
                <a:cs typeface="ＭＳ ゴシック"/>
              </a:rPr>
              <a:t>☐B</a:t>
            </a:r>
            <a:r>
              <a:rPr lang="en-US" sz="1000" dirty="0"/>
              <a:t>ingo party 		</a:t>
            </a:r>
            <a:r>
              <a:rPr lang="en-US" sz="1000" dirty="0">
                <a:ea typeface="ＭＳ ゴシック"/>
                <a:cs typeface="ＭＳ ゴシック"/>
              </a:rPr>
              <a:t>☐Office demo 		☐C</a:t>
            </a:r>
            <a:r>
              <a:rPr lang="en-US" sz="1000" dirty="0"/>
              <a:t>ooking classes</a:t>
            </a:r>
            <a:endParaRPr lang="en-US" sz="1000" dirty="0">
              <a:ea typeface="ＭＳ ゴシック"/>
              <a:cs typeface="ＭＳ ゴシック"/>
            </a:endParaRPr>
          </a:p>
          <a:p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Meal Prep Workshop	</a:t>
            </a:r>
            <a:r>
              <a:rPr lang="en-US" sz="1000" dirty="0">
                <a:ea typeface="ＭＳ ゴシック"/>
                <a:cs typeface="ＭＳ ゴシック"/>
              </a:rPr>
              <a:t>☐B</a:t>
            </a:r>
            <a:r>
              <a:rPr lang="en-US" sz="1000" dirty="0"/>
              <a:t>ridal showers 		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☐F</a:t>
            </a:r>
            <a:r>
              <a:rPr lang="en-US" sz="1000" dirty="0"/>
              <a:t>acebook party	</a:t>
            </a:r>
          </a:p>
          <a:p>
            <a:r>
              <a:rPr lang="en-US" sz="1000" dirty="0">
                <a:ea typeface="ＭＳ ゴシック"/>
                <a:cs typeface="ＭＳ ゴシック"/>
              </a:rPr>
              <a:t>☐C</a:t>
            </a:r>
            <a:r>
              <a:rPr lang="en-US" sz="1000" dirty="0"/>
              <a:t>ustom kitchen planning       </a:t>
            </a:r>
          </a:p>
          <a:p>
            <a:r>
              <a:rPr lang="en-US" sz="1000" dirty="0"/>
              <a:t>  			</a:t>
            </a:r>
          </a:p>
          <a:p>
            <a:r>
              <a:rPr lang="en-US" sz="1000" b="1" dirty="0"/>
              <a:t>How interested are you in hosting your own Tupperware demonstration?</a:t>
            </a:r>
          </a:p>
          <a:p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Very Interested   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I can be bribed!	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Maybe later	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Not at all</a:t>
            </a:r>
          </a:p>
          <a:p>
            <a:endParaRPr lang="en-US" sz="1000" b="1" dirty="0"/>
          </a:p>
          <a:p>
            <a:r>
              <a:rPr lang="en-US" sz="1000" b="1" dirty="0"/>
              <a:t>Would you be interested in hearing more about  joining my team?</a:t>
            </a:r>
          </a:p>
          <a:p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party holder   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online specialist   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 holding cooking/meal prep classes </a:t>
            </a:r>
          </a:p>
          <a:p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 custom kitchen planner   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☐personal shopper</a:t>
            </a:r>
            <a:r>
              <a:rPr lang="en-US" sz="900" dirty="0"/>
              <a:t>	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no interest at all</a:t>
            </a:r>
          </a:p>
          <a:p>
            <a:endParaRPr lang="en-US" sz="1000" b="1" dirty="0"/>
          </a:p>
          <a:p>
            <a:r>
              <a:rPr lang="en-US" sz="1000" b="1" dirty="0"/>
              <a:t>Would you be interested in receiving my monthly newsletter via email?</a:t>
            </a:r>
          </a:p>
          <a:p>
            <a:r>
              <a:rPr lang="en-US" sz="1000" dirty="0"/>
              <a:t>Email __________________________________________________________</a:t>
            </a:r>
          </a:p>
          <a:p>
            <a:endParaRPr lang="en-US" sz="1000" dirty="0"/>
          </a:p>
          <a:p>
            <a:pPr>
              <a:lnSpc>
                <a:spcPct val="140000"/>
              </a:lnSpc>
            </a:pPr>
            <a:r>
              <a:rPr lang="en-US" sz="1000" b="1" dirty="0"/>
              <a:t>Name</a:t>
            </a:r>
            <a:r>
              <a:rPr lang="en-US" sz="1000" dirty="0"/>
              <a:t>____________________________________________________________</a:t>
            </a:r>
          </a:p>
          <a:p>
            <a:pPr>
              <a:lnSpc>
                <a:spcPct val="140000"/>
              </a:lnSpc>
            </a:pPr>
            <a:r>
              <a:rPr lang="en-US" sz="1000" b="1" dirty="0"/>
              <a:t>Host</a:t>
            </a:r>
            <a:r>
              <a:rPr lang="en-US" sz="1000" dirty="0"/>
              <a:t> _____________________________________________________________</a:t>
            </a:r>
          </a:p>
          <a:p>
            <a:pPr>
              <a:lnSpc>
                <a:spcPct val="140000"/>
              </a:lnSpc>
            </a:pPr>
            <a:r>
              <a:rPr lang="en-US" sz="1000" b="1" dirty="0"/>
              <a:t>Phone</a:t>
            </a:r>
            <a:r>
              <a:rPr lang="en-US" sz="1000" dirty="0"/>
              <a:t>_____________________________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☐day  ☐evening</a:t>
            </a:r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98854" y="3333460"/>
            <a:ext cx="4373146" cy="3470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00" b="1" dirty="0"/>
          </a:p>
          <a:p>
            <a:pPr algn="ctr"/>
            <a:r>
              <a:rPr lang="en-US" sz="1000" b="1" dirty="0"/>
              <a:t>Drawing Slip</a:t>
            </a:r>
          </a:p>
          <a:p>
            <a:endParaRPr lang="en-US" sz="1000" dirty="0"/>
          </a:p>
          <a:p>
            <a:r>
              <a:rPr lang="en-US" sz="1000" b="1" dirty="0"/>
              <a:t>Can I help you, your family or friends with our options?</a:t>
            </a:r>
          </a:p>
          <a:p>
            <a:r>
              <a:rPr lang="en-US" sz="1000" dirty="0">
                <a:ea typeface="ＭＳ ゴシック"/>
                <a:cs typeface="ＭＳ ゴシック"/>
              </a:rPr>
              <a:t>☐B</a:t>
            </a:r>
            <a:r>
              <a:rPr lang="en-US" sz="1000" dirty="0"/>
              <a:t>ingo party 		</a:t>
            </a:r>
            <a:r>
              <a:rPr lang="en-US" sz="1000" dirty="0">
                <a:ea typeface="ＭＳ ゴシック"/>
                <a:cs typeface="ＭＳ ゴシック"/>
              </a:rPr>
              <a:t>☐Office demo 		☐C</a:t>
            </a:r>
            <a:r>
              <a:rPr lang="en-US" sz="1000" dirty="0"/>
              <a:t>ooking classes</a:t>
            </a:r>
            <a:endParaRPr lang="en-US" sz="1000" dirty="0">
              <a:ea typeface="ＭＳ ゴシック"/>
              <a:cs typeface="ＭＳ ゴシック"/>
            </a:endParaRPr>
          </a:p>
          <a:p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Meal Prep Workshop	</a:t>
            </a:r>
            <a:r>
              <a:rPr lang="en-US" sz="1000" dirty="0">
                <a:ea typeface="ＭＳ ゴシック"/>
                <a:cs typeface="ＭＳ ゴシック"/>
              </a:rPr>
              <a:t>☐B</a:t>
            </a:r>
            <a:r>
              <a:rPr lang="en-US" sz="1000" dirty="0"/>
              <a:t>ridal showers 		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☐F</a:t>
            </a:r>
            <a:r>
              <a:rPr lang="en-US" sz="1000" dirty="0"/>
              <a:t>acebook party	</a:t>
            </a:r>
          </a:p>
          <a:p>
            <a:r>
              <a:rPr lang="en-US" sz="1000" dirty="0">
                <a:ea typeface="ＭＳ ゴシック"/>
                <a:cs typeface="ＭＳ ゴシック"/>
              </a:rPr>
              <a:t>☐C</a:t>
            </a:r>
            <a:r>
              <a:rPr lang="en-US" sz="1000" dirty="0"/>
              <a:t>ustom kitchen planning       </a:t>
            </a:r>
          </a:p>
          <a:p>
            <a:r>
              <a:rPr lang="en-US" sz="1000" dirty="0"/>
              <a:t>  			</a:t>
            </a:r>
          </a:p>
          <a:p>
            <a:r>
              <a:rPr lang="en-US" sz="1000" b="1" dirty="0"/>
              <a:t>How interested are you in hosting your own Tupperware demonstration?</a:t>
            </a:r>
          </a:p>
          <a:p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Very Interested   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I can be bribed!	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Maybe later	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Not at all</a:t>
            </a:r>
          </a:p>
          <a:p>
            <a:endParaRPr lang="en-US" sz="1000" b="1" dirty="0"/>
          </a:p>
          <a:p>
            <a:r>
              <a:rPr lang="en-US" sz="1000" b="1" dirty="0"/>
              <a:t>Would you be interested in hearing more about  joining my team?</a:t>
            </a:r>
          </a:p>
          <a:p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party holder   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online specialist   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 holding cooking/meal prep classes </a:t>
            </a:r>
          </a:p>
          <a:p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 custom kitchen planner   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☐personal shopper</a:t>
            </a:r>
            <a:r>
              <a:rPr lang="en-US" sz="900" dirty="0"/>
              <a:t>	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no interest at all</a:t>
            </a:r>
          </a:p>
          <a:p>
            <a:endParaRPr lang="en-US" sz="1000" b="1" dirty="0"/>
          </a:p>
          <a:p>
            <a:r>
              <a:rPr lang="en-US" sz="1000" b="1" dirty="0"/>
              <a:t>Would you be interested in receiving my monthly newsletter via email?</a:t>
            </a:r>
          </a:p>
          <a:p>
            <a:r>
              <a:rPr lang="en-US" sz="1000" dirty="0"/>
              <a:t>Email __________________________________________________________</a:t>
            </a:r>
          </a:p>
          <a:p>
            <a:endParaRPr lang="en-US" sz="1000" dirty="0"/>
          </a:p>
          <a:p>
            <a:pPr>
              <a:lnSpc>
                <a:spcPct val="140000"/>
              </a:lnSpc>
            </a:pPr>
            <a:r>
              <a:rPr lang="en-US" sz="1000" b="1" dirty="0"/>
              <a:t>Name</a:t>
            </a:r>
            <a:r>
              <a:rPr lang="en-US" sz="1000" dirty="0"/>
              <a:t>____________________________________________________________</a:t>
            </a:r>
          </a:p>
          <a:p>
            <a:pPr>
              <a:lnSpc>
                <a:spcPct val="140000"/>
              </a:lnSpc>
            </a:pPr>
            <a:r>
              <a:rPr lang="en-US" sz="1000" b="1" dirty="0"/>
              <a:t>Host</a:t>
            </a:r>
            <a:r>
              <a:rPr lang="en-US" sz="1000" dirty="0"/>
              <a:t> _____________________________________________________________</a:t>
            </a:r>
          </a:p>
          <a:p>
            <a:pPr>
              <a:lnSpc>
                <a:spcPct val="140000"/>
              </a:lnSpc>
            </a:pPr>
            <a:r>
              <a:rPr lang="en-US" sz="1000" b="1" dirty="0"/>
              <a:t>Phone</a:t>
            </a:r>
            <a:r>
              <a:rPr lang="en-US" sz="1000" dirty="0"/>
              <a:t>_____________________________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☐day  ☐evening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4568623" y="16590"/>
            <a:ext cx="4373146" cy="33168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Drawing Slip</a:t>
            </a:r>
          </a:p>
          <a:p>
            <a:endParaRPr lang="en-US" sz="1000" dirty="0"/>
          </a:p>
          <a:p>
            <a:r>
              <a:rPr lang="en-US" sz="1000" b="1" dirty="0"/>
              <a:t>Can I help you, your family or friends with our options?</a:t>
            </a:r>
          </a:p>
          <a:p>
            <a:r>
              <a:rPr lang="en-US" sz="1000" dirty="0">
                <a:ea typeface="ＭＳ ゴシック"/>
                <a:cs typeface="ＭＳ ゴシック"/>
              </a:rPr>
              <a:t>☐B</a:t>
            </a:r>
            <a:r>
              <a:rPr lang="en-US" sz="1000" dirty="0"/>
              <a:t>ingo party 		</a:t>
            </a:r>
            <a:r>
              <a:rPr lang="en-US" sz="1000" dirty="0">
                <a:ea typeface="ＭＳ ゴシック"/>
                <a:cs typeface="ＭＳ ゴシック"/>
              </a:rPr>
              <a:t>☐Office demo 		☐C</a:t>
            </a:r>
            <a:r>
              <a:rPr lang="en-US" sz="1000" dirty="0"/>
              <a:t>ooking classes</a:t>
            </a:r>
            <a:endParaRPr lang="en-US" sz="1000" dirty="0">
              <a:ea typeface="ＭＳ ゴシック"/>
              <a:cs typeface="ＭＳ ゴシック"/>
            </a:endParaRPr>
          </a:p>
          <a:p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Meal Prep Workshop	</a:t>
            </a:r>
            <a:r>
              <a:rPr lang="en-US" sz="1000" dirty="0">
                <a:ea typeface="ＭＳ ゴシック"/>
                <a:cs typeface="ＭＳ ゴシック"/>
              </a:rPr>
              <a:t>☐B</a:t>
            </a:r>
            <a:r>
              <a:rPr lang="en-US" sz="1000" dirty="0"/>
              <a:t>ridal showers 		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☐F</a:t>
            </a:r>
            <a:r>
              <a:rPr lang="en-US" sz="1000" dirty="0"/>
              <a:t>acebook party	</a:t>
            </a:r>
          </a:p>
          <a:p>
            <a:r>
              <a:rPr lang="en-US" sz="1000" dirty="0">
                <a:ea typeface="ＭＳ ゴシック"/>
                <a:cs typeface="ＭＳ ゴシック"/>
              </a:rPr>
              <a:t>☐C</a:t>
            </a:r>
            <a:r>
              <a:rPr lang="en-US" sz="1000" dirty="0"/>
              <a:t>ustom kitchen planning       </a:t>
            </a:r>
          </a:p>
          <a:p>
            <a:r>
              <a:rPr lang="en-US" sz="1000" dirty="0"/>
              <a:t>  			</a:t>
            </a:r>
          </a:p>
          <a:p>
            <a:r>
              <a:rPr lang="en-US" sz="1000" b="1" dirty="0"/>
              <a:t>How interested are you in hosting your own Tupperware demonstration?</a:t>
            </a:r>
          </a:p>
          <a:p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Very Interested   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I can be bribed!	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Maybe later	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Not at all</a:t>
            </a:r>
          </a:p>
          <a:p>
            <a:endParaRPr lang="en-US" sz="1000" b="1" dirty="0"/>
          </a:p>
          <a:p>
            <a:r>
              <a:rPr lang="en-US" sz="1000" b="1" dirty="0"/>
              <a:t>Would you be interested in hearing more about  joining my team?</a:t>
            </a:r>
          </a:p>
          <a:p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party holder   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online specialist   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 holding cooking/meal prep classes </a:t>
            </a:r>
          </a:p>
          <a:p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 custom kitchen planner   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☐personal shopper</a:t>
            </a:r>
            <a:r>
              <a:rPr lang="en-US" sz="900" dirty="0"/>
              <a:t>	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no interest at all</a:t>
            </a:r>
          </a:p>
          <a:p>
            <a:endParaRPr lang="en-US" sz="1000" b="1" dirty="0"/>
          </a:p>
          <a:p>
            <a:r>
              <a:rPr lang="en-US" sz="1000" b="1" dirty="0"/>
              <a:t>Would you be interested in receiving my monthly newsletter via email?</a:t>
            </a:r>
          </a:p>
          <a:p>
            <a:r>
              <a:rPr lang="en-US" sz="1000" dirty="0"/>
              <a:t>Email __________________________________________________________</a:t>
            </a:r>
          </a:p>
          <a:p>
            <a:endParaRPr lang="en-US" sz="1000" dirty="0"/>
          </a:p>
          <a:p>
            <a:pPr>
              <a:lnSpc>
                <a:spcPct val="140000"/>
              </a:lnSpc>
            </a:pPr>
            <a:r>
              <a:rPr lang="en-US" sz="1000" b="1" dirty="0"/>
              <a:t>Name</a:t>
            </a:r>
            <a:r>
              <a:rPr lang="en-US" sz="1000" dirty="0"/>
              <a:t>____________________________________________________________</a:t>
            </a:r>
          </a:p>
          <a:p>
            <a:pPr>
              <a:lnSpc>
                <a:spcPct val="140000"/>
              </a:lnSpc>
            </a:pPr>
            <a:r>
              <a:rPr lang="en-US" sz="1000" b="1" dirty="0"/>
              <a:t>Host</a:t>
            </a:r>
            <a:r>
              <a:rPr lang="en-US" sz="1000" dirty="0"/>
              <a:t> _____________________________________________________________</a:t>
            </a:r>
          </a:p>
          <a:p>
            <a:pPr>
              <a:lnSpc>
                <a:spcPct val="140000"/>
              </a:lnSpc>
            </a:pPr>
            <a:r>
              <a:rPr lang="en-US" sz="1000" b="1" dirty="0"/>
              <a:t>Phone</a:t>
            </a:r>
            <a:r>
              <a:rPr lang="en-US" sz="1000" dirty="0"/>
              <a:t>_____________________________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☐day  ☐evening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4568623" y="3333350"/>
            <a:ext cx="4373146" cy="3470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00" b="1" dirty="0"/>
          </a:p>
          <a:p>
            <a:pPr algn="ctr"/>
            <a:r>
              <a:rPr lang="en-US" sz="1000" b="1" dirty="0"/>
              <a:t>Drawing Slip</a:t>
            </a:r>
          </a:p>
          <a:p>
            <a:endParaRPr lang="en-US" sz="1000" dirty="0"/>
          </a:p>
          <a:p>
            <a:r>
              <a:rPr lang="en-US" sz="1000" b="1" dirty="0"/>
              <a:t>Can I help you, your family or friends with our options?</a:t>
            </a:r>
          </a:p>
          <a:p>
            <a:r>
              <a:rPr lang="en-US" sz="1000" dirty="0">
                <a:ea typeface="ＭＳ ゴシック"/>
                <a:cs typeface="ＭＳ ゴシック"/>
              </a:rPr>
              <a:t>☐B</a:t>
            </a:r>
            <a:r>
              <a:rPr lang="en-US" sz="1000" dirty="0"/>
              <a:t>ingo party 		</a:t>
            </a:r>
            <a:r>
              <a:rPr lang="en-US" sz="1000" dirty="0">
                <a:ea typeface="ＭＳ ゴシック"/>
                <a:cs typeface="ＭＳ ゴシック"/>
              </a:rPr>
              <a:t>☐Office demo 		☐C</a:t>
            </a:r>
            <a:r>
              <a:rPr lang="en-US" sz="1000" dirty="0"/>
              <a:t>ooking classes</a:t>
            </a:r>
            <a:endParaRPr lang="en-US" sz="1000" dirty="0">
              <a:ea typeface="ＭＳ ゴシック"/>
              <a:cs typeface="ＭＳ ゴシック"/>
            </a:endParaRPr>
          </a:p>
          <a:p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Meal Prep Workshop	</a:t>
            </a:r>
            <a:r>
              <a:rPr lang="en-US" sz="1000" dirty="0">
                <a:ea typeface="ＭＳ ゴシック"/>
                <a:cs typeface="ＭＳ ゴシック"/>
              </a:rPr>
              <a:t>☐B</a:t>
            </a:r>
            <a:r>
              <a:rPr lang="en-US" sz="1000" dirty="0"/>
              <a:t>ridal showers 		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☐F</a:t>
            </a:r>
            <a:r>
              <a:rPr lang="en-US" sz="1000" dirty="0"/>
              <a:t>acebook party	</a:t>
            </a:r>
          </a:p>
          <a:p>
            <a:r>
              <a:rPr lang="en-US" sz="1000" dirty="0">
                <a:ea typeface="ＭＳ ゴシック"/>
                <a:cs typeface="ＭＳ ゴシック"/>
              </a:rPr>
              <a:t>☐C</a:t>
            </a:r>
            <a:r>
              <a:rPr lang="en-US" sz="1000" dirty="0"/>
              <a:t>ustom kitchen planning       </a:t>
            </a:r>
          </a:p>
          <a:p>
            <a:r>
              <a:rPr lang="en-US" sz="1000" dirty="0"/>
              <a:t>  			</a:t>
            </a:r>
          </a:p>
          <a:p>
            <a:r>
              <a:rPr lang="en-US" sz="1000" b="1" dirty="0"/>
              <a:t>How interested are you in hosting your own Tupperware demonstration?</a:t>
            </a:r>
          </a:p>
          <a:p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Very Interested   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I can be bribed!	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Maybe later	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1000" dirty="0"/>
              <a:t>Not at all</a:t>
            </a:r>
          </a:p>
          <a:p>
            <a:endParaRPr lang="en-US" sz="1000" b="1" dirty="0"/>
          </a:p>
          <a:p>
            <a:r>
              <a:rPr lang="en-US" sz="1000" b="1" dirty="0"/>
              <a:t>Would you be interested in hearing more about  joining my team?</a:t>
            </a:r>
          </a:p>
          <a:p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party holder   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online specialist   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 holding cooking/meal prep classes </a:t>
            </a:r>
          </a:p>
          <a:p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 custom kitchen planner   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☐personal shopper</a:t>
            </a:r>
            <a:r>
              <a:rPr lang="en-US" sz="900" dirty="0"/>
              <a:t>	</a:t>
            </a:r>
            <a:r>
              <a:rPr lang="en-US" sz="900" dirty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sz="900" dirty="0"/>
              <a:t>no interest at all</a:t>
            </a:r>
          </a:p>
          <a:p>
            <a:endParaRPr lang="en-US" sz="1000" b="1" dirty="0"/>
          </a:p>
          <a:p>
            <a:r>
              <a:rPr lang="en-US" sz="1000" b="1" dirty="0"/>
              <a:t>Would you be interested in receiving my monthly newsletter via email?</a:t>
            </a:r>
          </a:p>
          <a:p>
            <a:r>
              <a:rPr lang="en-US" sz="1000" dirty="0"/>
              <a:t>Email __________________________________________________________</a:t>
            </a:r>
          </a:p>
          <a:p>
            <a:endParaRPr lang="en-US" sz="1000" dirty="0"/>
          </a:p>
          <a:p>
            <a:pPr>
              <a:lnSpc>
                <a:spcPct val="140000"/>
              </a:lnSpc>
            </a:pPr>
            <a:r>
              <a:rPr lang="en-US" sz="1000" b="1" dirty="0"/>
              <a:t>Name</a:t>
            </a:r>
            <a:r>
              <a:rPr lang="en-US" sz="1000" dirty="0"/>
              <a:t>____________________________________________________________</a:t>
            </a:r>
          </a:p>
          <a:p>
            <a:pPr>
              <a:lnSpc>
                <a:spcPct val="140000"/>
              </a:lnSpc>
            </a:pPr>
            <a:r>
              <a:rPr lang="en-US" sz="1000" b="1" dirty="0"/>
              <a:t>Host</a:t>
            </a:r>
            <a:r>
              <a:rPr lang="en-US" sz="1000" dirty="0"/>
              <a:t> _____________________________________________________________</a:t>
            </a:r>
          </a:p>
          <a:p>
            <a:pPr>
              <a:lnSpc>
                <a:spcPct val="140000"/>
              </a:lnSpc>
            </a:pPr>
            <a:r>
              <a:rPr lang="en-US" sz="1000" b="1" dirty="0"/>
              <a:t>Phone</a:t>
            </a:r>
            <a:r>
              <a:rPr lang="en-US" sz="1000" dirty="0"/>
              <a:t>_____________________________ </a:t>
            </a:r>
            <a:r>
              <a:rPr lang="en-US" sz="1000" dirty="0">
                <a:latin typeface="ＭＳ ゴシック"/>
                <a:ea typeface="ＭＳ ゴシック"/>
                <a:cs typeface="ＭＳ ゴシック"/>
              </a:rPr>
              <a:t>☐day  ☐evening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69995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568</Words>
  <Application>Microsoft Macintosh PowerPoint</Application>
  <PresentationFormat>On-screen Show (4:3)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Oscar</dc:creator>
  <cp:lastModifiedBy>Tina Oscar</cp:lastModifiedBy>
  <cp:revision>6</cp:revision>
  <cp:lastPrinted>2019-04-14T23:41:37Z</cp:lastPrinted>
  <dcterms:created xsi:type="dcterms:W3CDTF">2015-02-15T15:48:30Z</dcterms:created>
  <dcterms:modified xsi:type="dcterms:W3CDTF">2021-01-30T14:06:26Z</dcterms:modified>
</cp:coreProperties>
</file>