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>
      <p:cViewPr varScale="1">
        <p:scale>
          <a:sx n="95" d="100"/>
          <a:sy n="95" d="100"/>
        </p:scale>
        <p:origin x="17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5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3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2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2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2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4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7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8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5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3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8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A5F4-6745-A947-8F72-AF209AA7FE69}" type="datetimeFigureOut">
              <a:rPr lang="en-US" smtClean="0"/>
              <a:t>3/23/23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8499C-7F9E-D84C-963C-9688DEE25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8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D87DE9-DB15-F9FB-D58D-A9364A4846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587" r="19927" b="21442"/>
          <a:stretch/>
        </p:blipFill>
        <p:spPr>
          <a:xfrm>
            <a:off x="0" y="6367189"/>
            <a:ext cx="10058400" cy="14165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0B40E1-4E9C-35B6-0DDD-E5EB77C22ABC}"/>
              </a:ext>
            </a:extLst>
          </p:cNvPr>
          <p:cNvSpPr txBox="1"/>
          <p:nvPr/>
        </p:nvSpPr>
        <p:spPr>
          <a:xfrm>
            <a:off x="1411942" y="1212658"/>
            <a:ext cx="2259105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1 Point</a:t>
            </a:r>
            <a:endParaRPr lang="en-US" dirty="0"/>
          </a:p>
          <a:p>
            <a:r>
              <a:rPr lang="en-US" dirty="0"/>
              <a:t>___ketchup</a:t>
            </a:r>
          </a:p>
          <a:p>
            <a:r>
              <a:rPr lang="en-US" dirty="0"/>
              <a:t>___mustard</a:t>
            </a:r>
          </a:p>
          <a:p>
            <a:r>
              <a:rPr lang="en-US" dirty="0"/>
              <a:t>___water</a:t>
            </a:r>
          </a:p>
          <a:p>
            <a:r>
              <a:rPr lang="en-US" dirty="0"/>
              <a:t>___salad dressing</a:t>
            </a:r>
          </a:p>
          <a:p>
            <a:r>
              <a:rPr lang="en-US" dirty="0"/>
              <a:t>___butter</a:t>
            </a:r>
          </a:p>
          <a:p>
            <a:r>
              <a:rPr lang="en-US" dirty="0"/>
              <a:t>___carryout container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A54B28-32CB-CCE0-A10C-4CEC6E7D27EE}"/>
              </a:ext>
            </a:extLst>
          </p:cNvPr>
          <p:cNvSpPr txBox="1"/>
          <p:nvPr/>
        </p:nvSpPr>
        <p:spPr>
          <a:xfrm>
            <a:off x="3671047" y="1225981"/>
            <a:ext cx="2259105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2 Point</a:t>
            </a:r>
            <a:endParaRPr lang="en-US" dirty="0"/>
          </a:p>
          <a:p>
            <a:r>
              <a:rPr lang="en-US" dirty="0"/>
              <a:t>___wine</a:t>
            </a:r>
          </a:p>
          <a:p>
            <a:r>
              <a:rPr lang="en-US" dirty="0"/>
              <a:t>___carrots</a:t>
            </a:r>
          </a:p>
          <a:p>
            <a:r>
              <a:rPr lang="en-US" dirty="0"/>
              <a:t>___eggs</a:t>
            </a:r>
          </a:p>
          <a:p>
            <a:r>
              <a:rPr lang="en-US" dirty="0"/>
              <a:t>___mayo</a:t>
            </a:r>
          </a:p>
          <a:p>
            <a:r>
              <a:rPr lang="en-US" dirty="0"/>
              <a:t>___lettuce</a:t>
            </a:r>
          </a:p>
          <a:p>
            <a:r>
              <a:rPr lang="en-US" dirty="0"/>
              <a:t>___milk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2428AD-F73C-807F-F888-63096A153421}"/>
              </a:ext>
            </a:extLst>
          </p:cNvPr>
          <p:cNvSpPr txBox="1"/>
          <p:nvPr/>
        </p:nvSpPr>
        <p:spPr>
          <a:xfrm>
            <a:off x="5930152" y="1239304"/>
            <a:ext cx="2259105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3 Point</a:t>
            </a:r>
            <a:endParaRPr lang="en-US" dirty="0"/>
          </a:p>
          <a:p>
            <a:r>
              <a:rPr lang="en-US" dirty="0"/>
              <a:t>___leftovers</a:t>
            </a:r>
          </a:p>
          <a:p>
            <a:r>
              <a:rPr lang="en-US" dirty="0"/>
              <a:t>___lemons</a:t>
            </a:r>
          </a:p>
          <a:p>
            <a:r>
              <a:rPr lang="en-US" dirty="0"/>
              <a:t>___apples</a:t>
            </a:r>
          </a:p>
          <a:p>
            <a:r>
              <a:rPr lang="en-US" dirty="0"/>
              <a:t>___iced tea</a:t>
            </a:r>
          </a:p>
          <a:p>
            <a:r>
              <a:rPr lang="en-US" dirty="0"/>
              <a:t>___sour cream</a:t>
            </a:r>
          </a:p>
          <a:p>
            <a:r>
              <a:rPr lang="en-US" dirty="0"/>
              <a:t>___hummus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12033-7A87-06D4-4D2A-94910851CEC9}"/>
              </a:ext>
            </a:extLst>
          </p:cNvPr>
          <p:cNvSpPr txBox="1"/>
          <p:nvPr/>
        </p:nvSpPr>
        <p:spPr>
          <a:xfrm>
            <a:off x="1411942" y="3520982"/>
            <a:ext cx="2259105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5 Point</a:t>
            </a:r>
            <a:endParaRPr lang="en-US" dirty="0"/>
          </a:p>
          <a:p>
            <a:r>
              <a:rPr lang="en-US" dirty="0"/>
              <a:t>___ground beef</a:t>
            </a:r>
          </a:p>
          <a:p>
            <a:r>
              <a:rPr lang="en-US" dirty="0"/>
              <a:t>___bacon</a:t>
            </a:r>
          </a:p>
          <a:p>
            <a:r>
              <a:rPr lang="en-US" dirty="0"/>
              <a:t>___shredded cheese</a:t>
            </a:r>
          </a:p>
          <a:p>
            <a:r>
              <a:rPr lang="en-US" dirty="0"/>
              <a:t>___pasta sauce</a:t>
            </a:r>
          </a:p>
          <a:p>
            <a:r>
              <a:rPr lang="en-US" dirty="0"/>
              <a:t>___orange juice</a:t>
            </a:r>
          </a:p>
          <a:p>
            <a:r>
              <a:rPr lang="en-US" dirty="0"/>
              <a:t>___coffee creamer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C0C619-F843-1A30-DA53-579A9491DDA8}"/>
              </a:ext>
            </a:extLst>
          </p:cNvPr>
          <p:cNvSpPr txBox="1"/>
          <p:nvPr/>
        </p:nvSpPr>
        <p:spPr>
          <a:xfrm>
            <a:off x="3671047" y="3547628"/>
            <a:ext cx="2259105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10 Point</a:t>
            </a:r>
            <a:endParaRPr lang="en-US" dirty="0"/>
          </a:p>
          <a:p>
            <a:r>
              <a:rPr lang="en-US" dirty="0"/>
              <a:t>___Asian sauce</a:t>
            </a:r>
          </a:p>
          <a:p>
            <a:r>
              <a:rPr lang="en-US" dirty="0"/>
              <a:t>___pizza</a:t>
            </a:r>
          </a:p>
          <a:p>
            <a:r>
              <a:rPr lang="en-US" dirty="0"/>
              <a:t>___lunch meat</a:t>
            </a:r>
          </a:p>
          <a:p>
            <a:r>
              <a:rPr lang="en-US" dirty="0"/>
              <a:t>___bottle of wine</a:t>
            </a:r>
          </a:p>
          <a:p>
            <a:r>
              <a:rPr lang="en-US" dirty="0"/>
              <a:t>___cans of soda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2539BA-14AA-21D7-6CC1-34B7A7E50957}"/>
              </a:ext>
            </a:extLst>
          </p:cNvPr>
          <p:cNvSpPr txBox="1"/>
          <p:nvPr/>
        </p:nvSpPr>
        <p:spPr>
          <a:xfrm>
            <a:off x="5930152" y="3534305"/>
            <a:ext cx="3415554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u="sng" dirty="0"/>
              <a:t>15 Point</a:t>
            </a:r>
            <a:endParaRPr lang="en-US" dirty="0"/>
          </a:p>
          <a:p>
            <a:r>
              <a:rPr lang="en-US" dirty="0"/>
              <a:t>___steak</a:t>
            </a:r>
          </a:p>
          <a:p>
            <a:r>
              <a:rPr lang="en-US" dirty="0"/>
              <a:t>___olives</a:t>
            </a:r>
          </a:p>
          <a:p>
            <a:r>
              <a:rPr lang="en-US" dirty="0"/>
              <a:t>___whipped cream</a:t>
            </a:r>
          </a:p>
          <a:p>
            <a:r>
              <a:rPr lang="en-US" dirty="0"/>
              <a:t>___10+ containers of Tupperware</a:t>
            </a:r>
          </a:p>
          <a:p>
            <a:r>
              <a:rPr lang="en-US" dirty="0"/>
              <a:t>___cans of soda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F50E9B-7313-087D-3BEC-2DF228CDBAFD}"/>
              </a:ext>
            </a:extLst>
          </p:cNvPr>
          <p:cNvSpPr/>
          <p:nvPr/>
        </p:nvSpPr>
        <p:spPr>
          <a:xfrm>
            <a:off x="0" y="184399"/>
            <a:ext cx="10058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ED8594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What’s in your Fridge?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6498F6-37B6-CEB3-0BBD-E83E0FC5C90B}"/>
              </a:ext>
            </a:extLst>
          </p:cNvPr>
          <p:cNvSpPr txBox="1"/>
          <p:nvPr/>
        </p:nvSpPr>
        <p:spPr>
          <a:xfrm>
            <a:off x="5930152" y="5957047"/>
            <a:ext cx="3025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Total Points: ___________</a:t>
            </a:r>
          </a:p>
        </p:txBody>
      </p:sp>
    </p:spTree>
    <p:extLst>
      <p:ext uri="{BB962C8B-B14F-4D97-AF65-F5344CB8AC3E}">
        <p14:creationId xmlns:p14="http://schemas.microsoft.com/office/powerpoint/2010/main" val="3690458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111</Words>
  <Application>Microsoft Macintosh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Oscar</dc:creator>
  <cp:lastModifiedBy>Tina Oscar</cp:lastModifiedBy>
  <cp:revision>2</cp:revision>
  <cp:lastPrinted>2023-03-23T22:50:47Z</cp:lastPrinted>
  <dcterms:created xsi:type="dcterms:W3CDTF">2023-03-23T22:38:03Z</dcterms:created>
  <dcterms:modified xsi:type="dcterms:W3CDTF">2023-03-23T22:50:51Z</dcterms:modified>
</cp:coreProperties>
</file>