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2"/>
  </p:normalViewPr>
  <p:slideViewPr>
    <p:cSldViewPr snapToGrid="0">
      <p:cViewPr varScale="1">
        <p:scale>
          <a:sx n="90" d="100"/>
          <a:sy n="90" d="100"/>
        </p:scale>
        <p:origin x="7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DD85-B5F2-2A46-B8B7-976F793E3423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C97E-250F-914D-94D7-2C65BBFE6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55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DD85-B5F2-2A46-B8B7-976F793E3423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C97E-250F-914D-94D7-2C65BBFE6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9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DD85-B5F2-2A46-B8B7-976F793E3423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C97E-250F-914D-94D7-2C65BBFE6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95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DD85-B5F2-2A46-B8B7-976F793E3423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C97E-250F-914D-94D7-2C65BBFE6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6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DD85-B5F2-2A46-B8B7-976F793E3423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C97E-250F-914D-94D7-2C65BBFE6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34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DD85-B5F2-2A46-B8B7-976F793E3423}" type="datetimeFigureOut">
              <a:rPr lang="en-US" smtClean="0"/>
              <a:t>11/9/23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C97E-250F-914D-94D7-2C65BBFE6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3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DD85-B5F2-2A46-B8B7-976F793E3423}" type="datetimeFigureOut">
              <a:rPr lang="en-US" smtClean="0"/>
              <a:t>11/9/23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C97E-250F-914D-94D7-2C65BBFE6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40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DD85-B5F2-2A46-B8B7-976F793E3423}" type="datetimeFigureOut">
              <a:rPr lang="en-US" smtClean="0"/>
              <a:t>11/9/23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C97E-250F-914D-94D7-2C65BBFE6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63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DD85-B5F2-2A46-B8B7-976F793E3423}" type="datetimeFigureOut">
              <a:rPr lang="en-US" smtClean="0"/>
              <a:t>11/9/23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C97E-250F-914D-94D7-2C65BBFE6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60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DD85-B5F2-2A46-B8B7-976F793E3423}" type="datetimeFigureOut">
              <a:rPr lang="en-US" smtClean="0"/>
              <a:t>11/9/23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C97E-250F-914D-94D7-2C65BBFE6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8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DD85-B5F2-2A46-B8B7-976F793E3423}" type="datetimeFigureOut">
              <a:rPr lang="en-US" smtClean="0"/>
              <a:t>11/9/23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C97E-250F-914D-94D7-2C65BBFE6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3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7DD85-B5F2-2A46-B8B7-976F793E3423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CC97E-250F-914D-94D7-2C65BBFE6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3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casserole pan with a cover&#10;&#10;Description automatically generated">
            <a:extLst>
              <a:ext uri="{FF2B5EF4-FFF2-40B4-BE49-F238E27FC236}">
                <a16:creationId xmlns:a16="http://schemas.microsoft.com/office/drawing/2014/main" id="{46E7E3C4-5599-519F-3A01-BFA44A137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689" y="19050"/>
            <a:ext cx="1969755" cy="2444395"/>
          </a:xfrm>
          <a:prstGeom prst="rect">
            <a:avLst/>
          </a:prstGeom>
          <a:ln>
            <a:noFill/>
          </a:ln>
        </p:spPr>
      </p:pic>
      <p:pic>
        <p:nvPicPr>
          <p:cNvPr id="7" name="Picture 6" descr="A blue container with a lid open&#10;&#10;Description automatically generated">
            <a:extLst>
              <a:ext uri="{FF2B5EF4-FFF2-40B4-BE49-F238E27FC236}">
                <a16:creationId xmlns:a16="http://schemas.microsoft.com/office/drawing/2014/main" id="{AA85E389-FE95-6286-4FEF-1B0B93EF6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0" y="2639939"/>
            <a:ext cx="1833207" cy="2150493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A purple round silicone dish&#10;&#10;Description automatically generated">
            <a:extLst>
              <a:ext uri="{FF2B5EF4-FFF2-40B4-BE49-F238E27FC236}">
                <a16:creationId xmlns:a16="http://schemas.microsoft.com/office/drawing/2014/main" id="{4BEBA958-8283-43C8-9904-326586FFD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5444" y="2463444"/>
            <a:ext cx="1955800" cy="2336800"/>
          </a:xfrm>
          <a:prstGeom prst="rect">
            <a:avLst/>
          </a:prstGeom>
          <a:ln>
            <a:noFill/>
          </a:ln>
        </p:spPr>
      </p:pic>
      <p:pic>
        <p:nvPicPr>
          <p:cNvPr id="11" name="Picture 10" descr="A couple of cups with ornaments on them&#10;&#10;Description automatically generated">
            <a:extLst>
              <a:ext uri="{FF2B5EF4-FFF2-40B4-BE49-F238E27FC236}">
                <a16:creationId xmlns:a16="http://schemas.microsoft.com/office/drawing/2014/main" id="{04D3ABEF-A751-456A-6347-2593348DDB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6735" y="2463446"/>
            <a:ext cx="1978709" cy="2654977"/>
          </a:xfrm>
          <a:prstGeom prst="rect">
            <a:avLst/>
          </a:prstGeom>
          <a:ln>
            <a:noFill/>
          </a:ln>
        </p:spPr>
      </p:pic>
      <p:pic>
        <p:nvPicPr>
          <p:cNvPr id="13" name="Picture 12" descr="A close-up of ice trays&#10;&#10;Description automatically generated">
            <a:extLst>
              <a:ext uri="{FF2B5EF4-FFF2-40B4-BE49-F238E27FC236}">
                <a16:creationId xmlns:a16="http://schemas.microsoft.com/office/drawing/2014/main" id="{4BB614B9-9ECE-5299-D891-72ACE57B49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1357" y="2385920"/>
            <a:ext cx="1978709" cy="2732503"/>
          </a:xfrm>
          <a:prstGeom prst="rect">
            <a:avLst/>
          </a:prstGeom>
          <a:ln>
            <a:noFill/>
          </a:ln>
        </p:spPr>
      </p:pic>
      <p:pic>
        <p:nvPicPr>
          <p:cNvPr id="15" name="Picture 14" descr="A bottle of liquid&#10;&#10;Description automatically generated">
            <a:extLst>
              <a:ext uri="{FF2B5EF4-FFF2-40B4-BE49-F238E27FC236}">
                <a16:creationId xmlns:a16="http://schemas.microsoft.com/office/drawing/2014/main" id="{738A55D1-EFF5-DD37-9693-CBCAAF4F7E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6482" y="4832434"/>
            <a:ext cx="1877440" cy="2698820"/>
          </a:xfrm>
          <a:prstGeom prst="rect">
            <a:avLst/>
          </a:prstGeom>
          <a:ln>
            <a:noFill/>
          </a:ln>
        </p:spPr>
      </p:pic>
      <p:pic>
        <p:nvPicPr>
          <p:cNvPr id="17" name="Picture 16" descr="Two plastic cups with black lids&#10;&#10;Description automatically generated">
            <a:extLst>
              <a:ext uri="{FF2B5EF4-FFF2-40B4-BE49-F238E27FC236}">
                <a16:creationId xmlns:a16="http://schemas.microsoft.com/office/drawing/2014/main" id="{8269DC3A-59AC-A91A-4966-F6626E59EE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9644" y="5150613"/>
            <a:ext cx="1955800" cy="2547369"/>
          </a:xfrm>
          <a:prstGeom prst="rect">
            <a:avLst/>
          </a:prstGeom>
          <a:ln>
            <a:noFill/>
          </a:ln>
        </p:spPr>
      </p:pic>
      <p:pic>
        <p:nvPicPr>
          <p:cNvPr id="19" name="Picture 18" descr="A group of red and silver cones&#10;&#10;Description automatically generated">
            <a:extLst>
              <a:ext uri="{FF2B5EF4-FFF2-40B4-BE49-F238E27FC236}">
                <a16:creationId xmlns:a16="http://schemas.microsoft.com/office/drawing/2014/main" id="{7D92D133-753C-5ACC-A9CC-14AA5099D3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5706" y="5192433"/>
            <a:ext cx="1999983" cy="2257649"/>
          </a:xfrm>
          <a:prstGeom prst="rect">
            <a:avLst/>
          </a:prstGeom>
          <a:ln>
            <a:noFill/>
          </a:ln>
        </p:spPr>
      </p:pic>
      <p:pic>
        <p:nvPicPr>
          <p:cNvPr id="21" name="Picture 20" descr="A red and white shredder&#10;&#10;Description automatically generated">
            <a:extLst>
              <a:ext uri="{FF2B5EF4-FFF2-40B4-BE49-F238E27FC236}">
                <a16:creationId xmlns:a16="http://schemas.microsoft.com/office/drawing/2014/main" id="{D9C2DF0A-A0AE-5AD6-D726-FAF1A4DD3C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2153" y="5201958"/>
            <a:ext cx="1739900" cy="2238597"/>
          </a:xfrm>
          <a:prstGeom prst="rect">
            <a:avLst/>
          </a:prstGeom>
          <a:ln>
            <a:noFill/>
          </a:ln>
        </p:spPr>
      </p:pic>
      <p:pic>
        <p:nvPicPr>
          <p:cNvPr id="23" name="Picture 22" descr="A close-up of a spool of thread&#10;&#10;Description automatically generated">
            <a:extLst>
              <a:ext uri="{FF2B5EF4-FFF2-40B4-BE49-F238E27FC236}">
                <a16:creationId xmlns:a16="http://schemas.microsoft.com/office/drawing/2014/main" id="{971C08C5-7882-8A90-1111-C581897E9F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428" y="5192433"/>
            <a:ext cx="1999983" cy="2619332"/>
          </a:xfrm>
          <a:prstGeom prst="rect">
            <a:avLst/>
          </a:prstGeom>
          <a:ln>
            <a:noFill/>
          </a:ln>
        </p:spPr>
      </p:pic>
      <p:pic>
        <p:nvPicPr>
          <p:cNvPr id="25" name="Picture 24" descr="A group of colorful cups&#10;&#10;Description automatically generated">
            <a:extLst>
              <a:ext uri="{FF2B5EF4-FFF2-40B4-BE49-F238E27FC236}">
                <a16:creationId xmlns:a16="http://schemas.microsoft.com/office/drawing/2014/main" id="{EE5C2269-5FA6-3C3C-E4A9-ABFDDC4C667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2466333"/>
            <a:ext cx="2095500" cy="2463800"/>
          </a:xfrm>
          <a:prstGeom prst="rect">
            <a:avLst/>
          </a:prstGeom>
          <a:ln>
            <a:noFill/>
          </a:ln>
        </p:spPr>
      </p:pic>
      <p:pic>
        <p:nvPicPr>
          <p:cNvPr id="27" name="Picture 26" descr="A clear plastic container with a black lid&#10;&#10;Description automatically generated">
            <a:extLst>
              <a:ext uri="{FF2B5EF4-FFF2-40B4-BE49-F238E27FC236}">
                <a16:creationId xmlns:a16="http://schemas.microsoft.com/office/drawing/2014/main" id="{42394D2A-4E52-B56D-3651-59331D3B758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85444" y="19049"/>
            <a:ext cx="2196830" cy="2412205"/>
          </a:xfrm>
          <a:prstGeom prst="rect">
            <a:avLst/>
          </a:prstGeom>
          <a:ln>
            <a:noFill/>
          </a:ln>
        </p:spPr>
      </p:pic>
      <p:pic>
        <p:nvPicPr>
          <p:cNvPr id="29" name="Picture 28" descr="A group of round boxes with red bows&#10;&#10;Description automatically generated">
            <a:extLst>
              <a:ext uri="{FF2B5EF4-FFF2-40B4-BE49-F238E27FC236}">
                <a16:creationId xmlns:a16="http://schemas.microsoft.com/office/drawing/2014/main" id="{2CE4D6AF-EC2C-F616-8F92-7D64B67160C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33418" y="-13140"/>
            <a:ext cx="1982271" cy="2444395"/>
          </a:xfrm>
          <a:prstGeom prst="rect">
            <a:avLst/>
          </a:prstGeom>
          <a:ln>
            <a:noFill/>
          </a:ln>
        </p:spPr>
      </p:pic>
      <p:pic>
        <p:nvPicPr>
          <p:cNvPr id="31" name="Picture 30" descr="A round box with a red bow&#10;&#10;Description automatically generated">
            <a:extLst>
              <a:ext uri="{FF2B5EF4-FFF2-40B4-BE49-F238E27FC236}">
                <a16:creationId xmlns:a16="http://schemas.microsoft.com/office/drawing/2014/main" id="{AC24D2AF-A3E5-20B5-7467-53B7E91E1F8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307" y="19050"/>
            <a:ext cx="2115318" cy="2412205"/>
          </a:xfrm>
          <a:prstGeom prst="rect">
            <a:avLst/>
          </a:prstGeom>
          <a:ln>
            <a:noFill/>
          </a:ln>
        </p:spPr>
      </p:pic>
      <p:pic>
        <p:nvPicPr>
          <p:cNvPr id="35" name="Picture 34" descr="A stack of stacked containers with a red ribbon&#10;&#10;Description automatically generated">
            <a:extLst>
              <a:ext uri="{FF2B5EF4-FFF2-40B4-BE49-F238E27FC236}">
                <a16:creationId xmlns:a16="http://schemas.microsoft.com/office/drawing/2014/main" id="{D2CE2F32-239E-65F2-8220-654DF8D277D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38478" y="3413"/>
            <a:ext cx="1794940" cy="241220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6557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Tina Oscar</dc:creator>
  <cp:lastModifiedBy>Tina Oscar</cp:lastModifiedBy>
  <cp:revision>1</cp:revision>
  <cp:lastPrinted>2023-11-09T22:00:02Z</cp:lastPrinted>
  <dcterms:created xsi:type="dcterms:W3CDTF">2023-11-09T21:46:21Z</dcterms:created>
  <dcterms:modified xsi:type="dcterms:W3CDTF">2023-11-09T22:00:31Z</dcterms:modified>
</cp:coreProperties>
</file>