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65" r:id="rId5"/>
    <p:sldId id="267" r:id="rId6"/>
    <p:sldId id="258" r:id="rId7"/>
    <p:sldId id="259" r:id="rId8"/>
    <p:sldId id="261" r:id="rId9"/>
    <p:sldId id="263" r:id="rId10"/>
    <p:sldId id="266" r:id="rId11"/>
    <p:sldId id="262" r:id="rId12"/>
  </p:sldIdLst>
  <p:sldSz cx="36576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CEB"/>
    <a:srgbClr val="4DBDD3"/>
    <a:srgbClr val="FF2F92"/>
    <a:srgbClr val="00A8AB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555"/>
  </p:normalViewPr>
  <p:slideViewPr>
    <p:cSldViewPr snapToGrid="0" snapToObjects="1">
      <p:cViewPr varScale="1">
        <p:scale>
          <a:sx n="191" d="100"/>
          <a:sy n="191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598593"/>
            <a:ext cx="3108960" cy="1273387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21087"/>
            <a:ext cx="2743200" cy="883073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6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" y="194733"/>
            <a:ext cx="788670" cy="30996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194733"/>
            <a:ext cx="2320290" cy="30996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" y="911861"/>
            <a:ext cx="3154680" cy="15214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" y="2447714"/>
            <a:ext cx="3154680" cy="800100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/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973666"/>
            <a:ext cx="155448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" y="973666"/>
            <a:ext cx="1554480" cy="2320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8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" y="194734"/>
            <a:ext cx="3154680" cy="7069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7" y="896620"/>
            <a:ext cx="1547336" cy="43942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7" y="1336040"/>
            <a:ext cx="1547336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" y="896620"/>
            <a:ext cx="1554956" cy="43942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" y="1336040"/>
            <a:ext cx="1554956" cy="196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8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1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243840"/>
            <a:ext cx="1179671" cy="85344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526627"/>
            <a:ext cx="1851660" cy="2599267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097280"/>
            <a:ext cx="1179671" cy="2032847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243840"/>
            <a:ext cx="1179671" cy="85344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" y="526627"/>
            <a:ext cx="1851660" cy="2599267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097280"/>
            <a:ext cx="1179671" cy="2032847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194734"/>
            <a:ext cx="315468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973666"/>
            <a:ext cx="315468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30EF-4FB1-754F-9638-3E169AAF7E46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3390054"/>
            <a:ext cx="8229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547E-AC01-F448-9A17-F57D8714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5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5FC01E-B615-D442-95C5-7D9E7652CF0A}"/>
              </a:ext>
            </a:extLst>
          </p:cNvPr>
          <p:cNvSpPr/>
          <p:nvPr/>
        </p:nvSpPr>
        <p:spPr>
          <a:xfrm>
            <a:off x="448652" y="-11781"/>
            <a:ext cx="2670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AUTUMM</a:t>
            </a:r>
            <a:endParaRPr lang="en-US" sz="54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456C8-1C0A-AC49-8F18-B17A8ADAF617}"/>
              </a:ext>
            </a:extLst>
          </p:cNvPr>
          <p:cNvSpPr txBox="1"/>
          <p:nvPr/>
        </p:nvSpPr>
        <p:spPr>
          <a:xfrm>
            <a:off x="48126" y="750309"/>
            <a:ext cx="360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 COACHING MEMES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6E217-CDBC-8641-BD0F-688DC338C390}"/>
              </a:ext>
            </a:extLst>
          </p:cNvPr>
          <p:cNvSpPr txBox="1"/>
          <p:nvPr/>
        </p:nvSpPr>
        <p:spPr>
          <a:xfrm>
            <a:off x="182323" y="1107065"/>
            <a:ext cx="30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 COACHING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 EASY AS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9BDD-14A1-6F4E-B213-C48AFFE3D71E}"/>
              </a:ext>
            </a:extLst>
          </p:cNvPr>
          <p:cNvSpPr txBox="1"/>
          <p:nvPr/>
        </p:nvSpPr>
        <p:spPr>
          <a:xfrm>
            <a:off x="2137882" y="996832"/>
            <a:ext cx="140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-2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C7C7D-652B-0A41-B47B-2C8E0EF28BBD}"/>
              </a:ext>
            </a:extLst>
          </p:cNvPr>
          <p:cNvSpPr txBox="1"/>
          <p:nvPr/>
        </p:nvSpPr>
        <p:spPr>
          <a:xfrm>
            <a:off x="1798396" y="1992773"/>
            <a:ext cx="1749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3 CHALLENGES FOR YOUR HOST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EEAD789-D9DB-5847-B869-B00DA69D4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31"/>
            <a:ext cx="1904961" cy="20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6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EC53D-0A6D-E74B-A354-E06302D4CB08}"/>
              </a:ext>
            </a:extLst>
          </p:cNvPr>
          <p:cNvSpPr/>
          <p:nvPr/>
        </p:nvSpPr>
        <p:spPr>
          <a:xfrm>
            <a:off x="269543" y="13855"/>
            <a:ext cx="31929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HARVEST   </a:t>
            </a:r>
          </a:p>
          <a:p>
            <a:r>
              <a:rPr lang="en-US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   YOUR CROP</a:t>
            </a:r>
            <a:endParaRPr lang="en-US" sz="40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47400-69B1-6441-B433-7AB741EF45CA}"/>
              </a:ext>
            </a:extLst>
          </p:cNvPr>
          <p:cNvSpPr txBox="1"/>
          <p:nvPr/>
        </p:nvSpPr>
        <p:spPr>
          <a:xfrm>
            <a:off x="72733" y="3033190"/>
            <a:ext cx="358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People get busy. Life happens.  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Don’t assume they aren’t interested.  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Show them they were missed!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A1DE0-B95C-ED4D-A6EA-C725C8358E5F}"/>
              </a:ext>
            </a:extLst>
          </p:cNvPr>
          <p:cNvSpPr txBox="1"/>
          <p:nvPr/>
        </p:nvSpPr>
        <p:spPr>
          <a:xfrm>
            <a:off x="1512495" y="1275417"/>
            <a:ext cx="1950027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Who said yes, but didn’t join in?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Today is the day to check with them using my word choices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62B8447-F857-F044-8246-AD660E06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81" y="133729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2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FEE7D-C86F-8741-95AB-063464382027}"/>
              </a:ext>
            </a:extLst>
          </p:cNvPr>
          <p:cNvSpPr txBox="1"/>
          <p:nvPr/>
        </p:nvSpPr>
        <p:spPr>
          <a:xfrm>
            <a:off x="1244549" y="1182257"/>
            <a:ext cx="254964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stem Font Regular"/>
              <a:buChar char="🍯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Help each guest turn on group notifications and find the party posts</a:t>
            </a:r>
          </a:p>
          <a:p>
            <a:pPr marL="342900" indent="-342900">
              <a:buFont typeface="System Font Regular"/>
              <a:buChar char="🍯"/>
            </a:pPr>
            <a:endParaRPr lang="en-US" sz="1050" b="1" dirty="0">
              <a:solidFill>
                <a:schemeClr val="accent2">
                  <a:lumMod val="75000"/>
                </a:schemeClr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342900" indent="-342900">
              <a:buFont typeface="System Font Regular"/>
              <a:buChar char="🍯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Comment on all the posts and play the games</a:t>
            </a:r>
          </a:p>
          <a:p>
            <a:pPr marL="342900" indent="-342900">
              <a:buFont typeface="System Font Regular"/>
              <a:buChar char="🍯"/>
            </a:pPr>
            <a:endParaRPr lang="en-US" sz="1050" b="1" dirty="0">
              <a:solidFill>
                <a:schemeClr val="accent2">
                  <a:lumMod val="75000"/>
                </a:schemeClr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342900" indent="-342900">
              <a:buFont typeface="System Font Regular"/>
              <a:buChar char="🍯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Tag people you think may be interested in posts I share</a:t>
            </a:r>
          </a:p>
          <a:p>
            <a:pPr marL="342900" indent="-342900">
              <a:buFont typeface="System Font Regular"/>
              <a:buChar char="🍯"/>
            </a:pPr>
            <a:endParaRPr lang="en-US" sz="1050" b="1" dirty="0">
              <a:solidFill>
                <a:schemeClr val="accent2">
                  <a:lumMod val="75000"/>
                </a:schemeClr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342900" indent="-342900">
              <a:buFont typeface="System Font Regular"/>
              <a:buChar char="🍯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Encourage friends to hold the next party so they can earn FREEBIES too!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09BF0-FB6C-7444-A892-815AC7A1D9F2}"/>
              </a:ext>
            </a:extLst>
          </p:cNvPr>
          <p:cNvSpPr txBox="1"/>
          <p:nvPr/>
        </p:nvSpPr>
        <p:spPr>
          <a:xfrm>
            <a:off x="48126" y="3028345"/>
            <a:ext cx="360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EARN 15% OFF ANY FULL PRICE ITEM OR SET FROM THE CATALOG WITH EACH FRIEND WHO JOINS MY TEAM! EARN 25% OFF YOUR ENTIRE ORDER WHEN YOU JOIN!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5ED9C-77C0-B144-BA28-C4CCDC27FC4D}"/>
              </a:ext>
            </a:extLst>
          </p:cNvPr>
          <p:cNvSpPr/>
          <p:nvPr/>
        </p:nvSpPr>
        <p:spPr>
          <a:xfrm>
            <a:off x="269543" y="13855"/>
            <a:ext cx="31929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BEE ACTIVE IN YOUR PARTY</a:t>
            </a:r>
            <a:endParaRPr lang="en-US" sz="40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pic>
        <p:nvPicPr>
          <p:cNvPr id="9" name="Picture 8" descr="A picture containing flower, plant, vector graphics&#10;&#10;Description automatically generated">
            <a:extLst>
              <a:ext uri="{FF2B5EF4-FFF2-40B4-BE49-F238E27FC236}">
                <a16:creationId xmlns:a16="http://schemas.microsoft.com/office/drawing/2014/main" id="{C71FB115-AFCB-254F-9141-851B5264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24" y="1315118"/>
            <a:ext cx="1581844" cy="15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87BEE0D-E4C6-2248-B99B-505BC3A54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0" y="2038870"/>
            <a:ext cx="3093114" cy="16187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5FC01E-B615-D442-95C5-7D9E7652CF0A}"/>
              </a:ext>
            </a:extLst>
          </p:cNvPr>
          <p:cNvSpPr/>
          <p:nvPr/>
        </p:nvSpPr>
        <p:spPr>
          <a:xfrm>
            <a:off x="24655" y="-11781"/>
            <a:ext cx="351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456C8-1C0A-AC49-8F18-B17A8ADAF617}"/>
              </a:ext>
            </a:extLst>
          </p:cNvPr>
          <p:cNvSpPr txBox="1"/>
          <p:nvPr/>
        </p:nvSpPr>
        <p:spPr>
          <a:xfrm>
            <a:off x="48126" y="750309"/>
            <a:ext cx="3609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For hosting a Tupperware party with 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6E217-CDBC-8641-BD0F-688DC338C390}"/>
              </a:ext>
            </a:extLst>
          </p:cNvPr>
          <p:cNvSpPr txBox="1"/>
          <p:nvPr/>
        </p:nvSpPr>
        <p:spPr>
          <a:xfrm>
            <a:off x="-31259" y="1119942"/>
            <a:ext cx="309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EARNING YOUR WISHLIST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FREE IS AS EASY AS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9BDD-14A1-6F4E-B213-C48AFFE3D71E}"/>
              </a:ext>
            </a:extLst>
          </p:cNvPr>
          <p:cNvSpPr txBox="1"/>
          <p:nvPr/>
        </p:nvSpPr>
        <p:spPr>
          <a:xfrm>
            <a:off x="2271371" y="1036301"/>
            <a:ext cx="1409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-2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-3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C7C7D-652B-0A41-B47B-2C8E0EF28BBD}"/>
              </a:ext>
            </a:extLst>
          </p:cNvPr>
          <p:cNvSpPr txBox="1"/>
          <p:nvPr/>
        </p:nvSpPr>
        <p:spPr>
          <a:xfrm>
            <a:off x="-125394" y="1451207"/>
            <a:ext cx="3782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A09CEB"/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algn="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Let’s have FUN working together 				 to give you the 				 	most gifts</a:t>
            </a:r>
          </a:p>
          <a:p>
            <a:pPr algn="r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				 	possible!</a:t>
            </a:r>
          </a:p>
        </p:txBody>
      </p:sp>
    </p:spTree>
    <p:extLst>
      <p:ext uri="{BB962C8B-B14F-4D97-AF65-F5344CB8AC3E}">
        <p14:creationId xmlns:p14="http://schemas.microsoft.com/office/powerpoint/2010/main" val="309903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369FF-BB1B-6443-B695-58EF48126B07}"/>
              </a:ext>
            </a:extLst>
          </p:cNvPr>
          <p:cNvSpPr/>
          <p:nvPr/>
        </p:nvSpPr>
        <p:spPr>
          <a:xfrm>
            <a:off x="104672" y="0"/>
            <a:ext cx="34453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1. YOUR WISHLIST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3370A-F1E5-1D47-890C-5B2499309D78}"/>
              </a:ext>
            </a:extLst>
          </p:cNvPr>
          <p:cNvSpPr txBox="1"/>
          <p:nvPr/>
        </p:nvSpPr>
        <p:spPr>
          <a:xfrm>
            <a:off x="1634282" y="941527"/>
            <a:ext cx="1967137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START YOUR PARTY BY ADDING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10+ ITEMS FROM OUR CATALOG TO YOUR WISHLIST!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1582A-EA64-F34D-93C4-AE4A7748CC5C}"/>
              </a:ext>
            </a:extLst>
          </p:cNvPr>
          <p:cNvSpPr txBox="1"/>
          <p:nvPr/>
        </p:nvSpPr>
        <p:spPr>
          <a:xfrm>
            <a:off x="49254" y="547809"/>
            <a:ext cx="3601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 WANT TO KNOW EXACTLY WHAT YOU WANT!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816AA-4D6A-524F-B18E-D783E6FE37E9}"/>
              </a:ext>
            </a:extLst>
          </p:cNvPr>
          <p:cNvSpPr txBox="1"/>
          <p:nvPr/>
        </p:nvSpPr>
        <p:spPr>
          <a:xfrm>
            <a:off x="0" y="2504796"/>
            <a:ext cx="3601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Once I have your wishlist we</a:t>
            </a:r>
          </a:p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will make your guest list together!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GET YOUR FIRST GIFT BY COMPLETING THIS CHALLENGE!</a:t>
            </a:r>
          </a:p>
          <a:p>
            <a:pPr algn="ctr"/>
            <a:endParaRPr lang="en-US" dirty="0"/>
          </a:p>
        </p:txBody>
      </p:sp>
      <p:pic>
        <p:nvPicPr>
          <p:cNvPr id="8" name="Picture 7" descr="A picture containing wooden&#10;&#10;Description automatically generated">
            <a:extLst>
              <a:ext uri="{FF2B5EF4-FFF2-40B4-BE49-F238E27FC236}">
                <a16:creationId xmlns:a16="http://schemas.microsoft.com/office/drawing/2014/main" id="{3A25F4D4-64FB-5F4E-87DF-5E63ED858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97" y="815069"/>
            <a:ext cx="1406785" cy="17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flower&#10;&#10;Description automatically generated with medium confidence">
            <a:extLst>
              <a:ext uri="{FF2B5EF4-FFF2-40B4-BE49-F238E27FC236}">
                <a16:creationId xmlns:a16="http://schemas.microsoft.com/office/drawing/2014/main" id="{7AFA55A4-C67C-F143-9A2E-270984420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5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E9A223-F17E-7D47-B215-7FC0E2A3A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489"/>
          <a:stretch/>
        </p:blipFill>
        <p:spPr>
          <a:xfrm>
            <a:off x="104759" y="0"/>
            <a:ext cx="3448081" cy="14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4F921-67FA-AA4B-891D-F2E0E71E2EAF}"/>
              </a:ext>
            </a:extLst>
          </p:cNvPr>
          <p:cNvSpPr/>
          <p:nvPr/>
        </p:nvSpPr>
        <p:spPr>
          <a:xfrm>
            <a:off x="127203" y="-81126"/>
            <a:ext cx="1670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8244F-0040-4348-B7E3-A4C3D5DA912B}"/>
              </a:ext>
            </a:extLst>
          </p:cNvPr>
          <p:cNvSpPr txBox="1"/>
          <p:nvPr/>
        </p:nvSpPr>
        <p:spPr>
          <a:xfrm>
            <a:off x="1859750" y="-21056"/>
            <a:ext cx="179785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always gather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 best deals!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7E02C-431F-0845-822B-2E21A802BBD5}"/>
              </a:ext>
            </a:extLst>
          </p:cNvPr>
          <p:cNvSpPr txBox="1"/>
          <p:nvPr/>
        </p:nvSpPr>
        <p:spPr>
          <a:xfrm>
            <a:off x="-1" y="2202767"/>
            <a:ext cx="36658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USE YOUR HOST CREDIT TO PURCHASE A HOST EXCLUSIVE!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014DE4-FDAE-7144-A805-DD32EFA66BC4}"/>
              </a:ext>
            </a:extLst>
          </p:cNvPr>
          <p:cNvSpPr txBox="1"/>
          <p:nvPr/>
        </p:nvSpPr>
        <p:spPr>
          <a:xfrm>
            <a:off x="106231" y="602419"/>
            <a:ext cx="163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THANK YOU GIFTS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1B2A42-007D-F144-B7E0-D174D90088B0}"/>
              </a:ext>
            </a:extLst>
          </p:cNvPr>
          <p:cNvSpPr txBox="1"/>
          <p:nvPr/>
        </p:nvSpPr>
        <p:spPr>
          <a:xfrm>
            <a:off x="1859750" y="574362"/>
            <a:ext cx="180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HOST CREDIT &amp;</a:t>
            </a:r>
          </a:p>
          <a:p>
            <a:pPr algn="ctr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HALF-PRICE PRODUCTS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E896E7-D166-1243-85C0-B6DA0B208A3B}"/>
              </a:ext>
            </a:extLst>
          </p:cNvPr>
          <p:cNvGrpSpPr/>
          <p:nvPr/>
        </p:nvGrpSpPr>
        <p:grpSpPr>
          <a:xfrm>
            <a:off x="1594471" y="1387835"/>
            <a:ext cx="285889" cy="281814"/>
            <a:chOff x="-563436" y="754213"/>
            <a:chExt cx="285889" cy="28181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F9B916-F0B9-B24C-92C9-051AA18DB6B0}"/>
                </a:ext>
              </a:extLst>
            </p:cNvPr>
            <p:cNvCxnSpPr>
              <a:cxnSpLocks/>
            </p:cNvCxnSpPr>
            <p:nvPr/>
          </p:nvCxnSpPr>
          <p:spPr>
            <a:xfrm>
              <a:off x="-420491" y="754213"/>
              <a:ext cx="0" cy="281814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095224A-6323-2D4E-9E46-C1A6E63B36C9}"/>
                </a:ext>
              </a:extLst>
            </p:cNvPr>
            <p:cNvCxnSpPr>
              <a:cxnSpLocks/>
            </p:cNvCxnSpPr>
            <p:nvPr/>
          </p:nvCxnSpPr>
          <p:spPr>
            <a:xfrm>
              <a:off x="-563436" y="879418"/>
              <a:ext cx="285889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C90F7BC0-03CE-4549-B5AD-6B0C2DF24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01" y="1019432"/>
            <a:ext cx="1728448" cy="11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7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79E9E-345B-2F47-B11E-3D31DAF5C238}"/>
              </a:ext>
            </a:extLst>
          </p:cNvPr>
          <p:cNvSpPr txBox="1"/>
          <p:nvPr/>
        </p:nvSpPr>
        <p:spPr>
          <a:xfrm>
            <a:off x="583468" y="-24026"/>
            <a:ext cx="2928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LET’S </a:t>
            </a: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SCURRY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9ED60-E1C3-4249-B155-69BD4CC8E972}"/>
              </a:ext>
            </a:extLst>
          </p:cNvPr>
          <p:cNvSpPr txBox="1"/>
          <p:nvPr/>
        </p:nvSpPr>
        <p:spPr>
          <a:xfrm>
            <a:off x="145471" y="2377612"/>
            <a:ext cx="248426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WHO DO YOU KNOW THAT…</a:t>
            </a:r>
          </a:p>
          <a:p>
            <a:pPr marL="171450" indent="-171450">
              <a:buFont typeface="System Font Regular"/>
              <a:buChar char="🐿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Likes to be organized</a:t>
            </a:r>
          </a:p>
          <a:p>
            <a:pPr marL="171450" indent="-171450">
              <a:buFont typeface="System Font Regular"/>
              <a:buChar char="🐿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Enjoys a healthy lifestyle</a:t>
            </a:r>
          </a:p>
          <a:p>
            <a:pPr marL="171450" indent="-171450">
              <a:buFont typeface="System Font Regular"/>
              <a:buChar char="🐿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Likes to save money</a:t>
            </a:r>
          </a:p>
          <a:p>
            <a:pPr marL="171450" indent="-171450">
              <a:buFont typeface="System Font Regular"/>
              <a:buChar char="🐿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Environmentally conscious</a:t>
            </a:r>
          </a:p>
          <a:p>
            <a:pPr marL="171450" indent="-171450">
              <a:buFont typeface="System Font Regular"/>
              <a:buChar char="🐿"/>
            </a:pP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LOVES Tupperware® Product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9244B-2917-0541-879C-EB5A53DA4808}"/>
              </a:ext>
            </a:extLst>
          </p:cNvPr>
          <p:cNvSpPr txBox="1"/>
          <p:nvPr/>
        </p:nvSpPr>
        <p:spPr>
          <a:xfrm>
            <a:off x="-1" y="3411046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WAIT FOR MY WORD CHOICES BEFORE YOU REACH OUT!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3112F-0C6B-BE4F-B50D-D9326729EDFF}"/>
              </a:ext>
            </a:extLst>
          </p:cNvPr>
          <p:cNvSpPr txBox="1"/>
          <p:nvPr/>
        </p:nvSpPr>
        <p:spPr>
          <a:xfrm>
            <a:off x="-31089" y="-172956"/>
            <a:ext cx="90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334E6-EF4A-EA4A-996D-F712315F9D08}"/>
              </a:ext>
            </a:extLst>
          </p:cNvPr>
          <p:cNvSpPr txBox="1"/>
          <p:nvPr/>
        </p:nvSpPr>
        <p:spPr>
          <a:xfrm>
            <a:off x="1" y="1027373"/>
            <a:ext cx="233449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SEND ME YOUR LIST OF 50+ GUESTS WITHIN 24 HOURS TO RECEIVE YOUR SECOND GIFT!!</a:t>
            </a:r>
          </a:p>
        </p:txBody>
      </p:sp>
      <p:pic>
        <p:nvPicPr>
          <p:cNvPr id="10" name="Picture 9" descr="A close-up of a carved pumpkin&#10;&#10;Description automatically generated with low confidence">
            <a:extLst>
              <a:ext uri="{FF2B5EF4-FFF2-40B4-BE49-F238E27FC236}">
                <a16:creationId xmlns:a16="http://schemas.microsoft.com/office/drawing/2014/main" id="{C1ECCD56-A86F-C444-8809-E7A99980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0" y="10810"/>
            <a:ext cx="1531157" cy="2208399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CFF79DA-A7B5-2941-B1D7-B051B79B1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915" y="2205328"/>
            <a:ext cx="1531156" cy="17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7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0EAAEA-F7A3-D34E-A144-3CB43636F7CC}"/>
              </a:ext>
            </a:extLst>
          </p:cNvPr>
          <p:cNvSpPr txBox="1"/>
          <p:nvPr/>
        </p:nvSpPr>
        <p:spPr>
          <a:xfrm>
            <a:off x="0" y="0"/>
            <a:ext cx="365760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HELP YOUR GUESTS FEEL LOVED BY: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0755E-ADA9-B948-902B-FFF98FA521E1}"/>
              </a:ext>
            </a:extLst>
          </p:cNvPr>
          <p:cNvSpPr txBox="1"/>
          <p:nvPr/>
        </p:nvSpPr>
        <p:spPr>
          <a:xfrm>
            <a:off x="0" y="909290"/>
            <a:ext cx="2098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 Regular"/>
              <a:buChar char="🍁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Sending a personal message.  Avoid group chats and the “invite” button</a:t>
            </a:r>
          </a:p>
          <a:p>
            <a:pPr marL="285750" indent="-285750">
              <a:buFont typeface="System Font Regular"/>
              <a:buChar char="🍁"/>
            </a:pPr>
            <a:endParaRPr lang="en-US" sz="1200" b="1" dirty="0">
              <a:solidFill>
                <a:schemeClr val="accent2">
                  <a:lumMod val="75000"/>
                </a:schemeClr>
              </a:solidFill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marL="285750" indent="-285750">
              <a:buFont typeface="System Font Regular"/>
              <a:buChar char="🍁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Asking permission to send the invite AND by linking them to the group</a:t>
            </a:r>
          </a:p>
        </p:txBody>
      </p:sp>
      <p:pic>
        <p:nvPicPr>
          <p:cNvPr id="3" name="Picture 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62C565A4-13C0-BC4E-91E6-61B54CEA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04" y="2399358"/>
            <a:ext cx="2180953" cy="1258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16B86-1516-AC40-8701-190CD487E0DD}"/>
              </a:ext>
            </a:extLst>
          </p:cNvPr>
          <p:cNvSpPr txBox="1"/>
          <p:nvPr/>
        </p:nvSpPr>
        <p:spPr>
          <a:xfrm>
            <a:off x="1907781" y="909290"/>
            <a:ext cx="169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stem Font Regular"/>
              <a:buChar char="🍁"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Following up within 24 hours so they know you care and want them there.</a:t>
            </a:r>
          </a:p>
        </p:txBody>
      </p:sp>
    </p:spTree>
    <p:extLst>
      <p:ext uri="{BB962C8B-B14F-4D97-AF65-F5344CB8AC3E}">
        <p14:creationId xmlns:p14="http://schemas.microsoft.com/office/powerpoint/2010/main" val="50115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627037-FCD4-DC4F-BA93-ADB2BA6AFFFB}"/>
              </a:ext>
            </a:extLst>
          </p:cNvPr>
          <p:cNvSpPr txBox="1"/>
          <p:nvPr/>
        </p:nvSpPr>
        <p:spPr>
          <a:xfrm>
            <a:off x="72735" y="3128242"/>
            <a:ext cx="35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TURN IN BEFORE THE START OF THE PARTY TO EARN YOUR THIRD GIFT!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DAA0A-C0BB-454E-BC71-982F60DC3A08}"/>
              </a:ext>
            </a:extLst>
          </p:cNvPr>
          <p:cNvSpPr txBox="1"/>
          <p:nvPr/>
        </p:nvSpPr>
        <p:spPr>
          <a:xfrm>
            <a:off x="1612612" y="1282435"/>
            <a:ext cx="1950027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COLLECT 5 ORDERS PRIOR TO YOUR PARTY FROM THOSE THAT YOU KNOW CAN’T ATTEND!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740A8-B541-814B-B4C6-843B479CB785}"/>
              </a:ext>
            </a:extLst>
          </p:cNvPr>
          <p:cNvSpPr txBox="1"/>
          <p:nvPr/>
        </p:nvSpPr>
        <p:spPr>
          <a:xfrm>
            <a:off x="0" y="-17019"/>
            <a:ext cx="3609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3. DON’T “LEAF”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C6BBC-0A5E-CD4E-91E8-B9D3848C319F}"/>
              </a:ext>
            </a:extLst>
          </p:cNvPr>
          <p:cNvSpPr txBox="1"/>
          <p:nvPr/>
        </p:nvSpPr>
        <p:spPr>
          <a:xfrm>
            <a:off x="-497" y="512994"/>
            <a:ext cx="3634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ANYONE OUT!</a:t>
            </a:r>
          </a:p>
        </p:txBody>
      </p:sp>
      <p:pic>
        <p:nvPicPr>
          <p:cNvPr id="10" name="Picture 9" descr="A tree with orange and yellow leaves&#10;&#10;Description automatically generated with low confidence">
            <a:extLst>
              <a:ext uri="{FF2B5EF4-FFF2-40B4-BE49-F238E27FC236}">
                <a16:creationId xmlns:a16="http://schemas.microsoft.com/office/drawing/2014/main" id="{4DBA226D-9F85-B349-ADB7-812DD330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186"/>
            <a:ext cx="2403213" cy="22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6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409</Words>
  <Application>Microsoft Macintosh PowerPoint</Application>
  <PresentationFormat>Custom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 Neue Condensed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Oscar</dc:creator>
  <cp:lastModifiedBy>Tina Oscar</cp:lastModifiedBy>
  <cp:revision>32</cp:revision>
  <cp:lastPrinted>2021-08-20T04:12:22Z</cp:lastPrinted>
  <dcterms:created xsi:type="dcterms:W3CDTF">2021-02-27T23:25:04Z</dcterms:created>
  <dcterms:modified xsi:type="dcterms:W3CDTF">2024-03-10T06:07:17Z</dcterms:modified>
</cp:coreProperties>
</file>