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4" r:id="rId3"/>
    <p:sldId id="257" r:id="rId4"/>
    <p:sldId id="265" r:id="rId5"/>
    <p:sldId id="259" r:id="rId6"/>
    <p:sldId id="261" r:id="rId7"/>
    <p:sldId id="262" r:id="rId8"/>
    <p:sldId id="263" r:id="rId9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9CEB"/>
    <a:srgbClr val="4DBDD3"/>
    <a:srgbClr val="FF2F92"/>
    <a:srgbClr val="00A8AB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1"/>
    <p:restoredTop sz="94587"/>
  </p:normalViewPr>
  <p:slideViewPr>
    <p:cSldViewPr snapToGrid="0" snapToObjects="1">
      <p:cViewPr varScale="1">
        <p:scale>
          <a:sx n="182" d="100"/>
          <a:sy n="182" d="100"/>
        </p:scale>
        <p:origin x="264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98593"/>
            <a:ext cx="3108960" cy="127338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21087"/>
            <a:ext cx="2743200" cy="883073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6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6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94733"/>
            <a:ext cx="788670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94733"/>
            <a:ext cx="2320290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7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9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911861"/>
            <a:ext cx="3154680" cy="15214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2447714"/>
            <a:ext cx="3154680" cy="800100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8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94734"/>
            <a:ext cx="315468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896620"/>
            <a:ext cx="154733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336040"/>
            <a:ext cx="154733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896620"/>
            <a:ext cx="155495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336040"/>
            <a:ext cx="155495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7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1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526627"/>
            <a:ext cx="1851660" cy="25992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7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526627"/>
            <a:ext cx="1851660" cy="25992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30EF-4FB1-754F-9638-3E169AAF7E4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547E-AC01-F448-9A17-F57D8714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5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5FC01E-B615-D442-95C5-7D9E7652CF0A}"/>
              </a:ext>
            </a:extLst>
          </p:cNvPr>
          <p:cNvSpPr/>
          <p:nvPr/>
        </p:nvSpPr>
        <p:spPr>
          <a:xfrm>
            <a:off x="660246" y="-11781"/>
            <a:ext cx="2247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rgbClr val="FF2F92"/>
                  </a:solidFill>
                  <a:prstDash val="solid"/>
                </a:ln>
                <a:solidFill>
                  <a:srgbClr val="FF2F9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SPRING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1456C8-1C0A-AC49-8F18-B17A8ADAF617}"/>
              </a:ext>
            </a:extLst>
          </p:cNvPr>
          <p:cNvSpPr txBox="1"/>
          <p:nvPr/>
        </p:nvSpPr>
        <p:spPr>
          <a:xfrm>
            <a:off x="48126" y="750309"/>
            <a:ext cx="36094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HOST COACHING MEMES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6E217-CDBC-8641-BD0F-688DC338C390}"/>
              </a:ext>
            </a:extLst>
          </p:cNvPr>
          <p:cNvSpPr txBox="1"/>
          <p:nvPr/>
        </p:nvSpPr>
        <p:spPr>
          <a:xfrm>
            <a:off x="-31259" y="1119942"/>
            <a:ext cx="3093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HOST COACHING </a:t>
            </a:r>
          </a:p>
          <a:p>
            <a:r>
              <a:rPr lang="en-US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AS EASY AS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29BDD-14A1-6F4E-B213-C48AFFE3D71E}"/>
              </a:ext>
            </a:extLst>
          </p:cNvPr>
          <p:cNvSpPr txBox="1"/>
          <p:nvPr/>
        </p:nvSpPr>
        <p:spPr>
          <a:xfrm>
            <a:off x="2271371" y="1036301"/>
            <a:ext cx="1409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1</a:t>
            </a:r>
            <a:r>
              <a:rPr lang="en-US" sz="44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-2</a:t>
            </a:r>
            <a:r>
              <a:rPr lang="en-US" sz="440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-3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CC7C7D-652B-0A41-B47B-2C8E0EF28BBD}"/>
              </a:ext>
            </a:extLst>
          </p:cNvPr>
          <p:cNvSpPr txBox="1"/>
          <p:nvPr/>
        </p:nvSpPr>
        <p:spPr>
          <a:xfrm>
            <a:off x="1592400" y="1848192"/>
            <a:ext cx="2088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10 STEPS FOR YOU!</a:t>
            </a:r>
          </a:p>
          <a:p>
            <a:r>
              <a:rPr lang="en-US" sz="20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3 CHALLENGES FOR YOUR HOST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92FB78-40DA-6149-9A7A-A80FFE541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26" y="1891328"/>
            <a:ext cx="1581293" cy="144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6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5FC01E-B615-D442-95C5-7D9E7652CF0A}"/>
              </a:ext>
            </a:extLst>
          </p:cNvPr>
          <p:cNvSpPr/>
          <p:nvPr/>
        </p:nvSpPr>
        <p:spPr>
          <a:xfrm>
            <a:off x="24655" y="-11781"/>
            <a:ext cx="3518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rgbClr val="FF2F92"/>
                  </a:solidFill>
                  <a:prstDash val="solid"/>
                </a:ln>
                <a:solidFill>
                  <a:srgbClr val="FF2F9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THANK 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1456C8-1C0A-AC49-8F18-B17A8ADAF617}"/>
              </a:ext>
            </a:extLst>
          </p:cNvPr>
          <p:cNvSpPr txBox="1"/>
          <p:nvPr/>
        </p:nvSpPr>
        <p:spPr>
          <a:xfrm>
            <a:off x="48126" y="750309"/>
            <a:ext cx="36094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For hosting a Tupperware party with me!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6E217-CDBC-8641-BD0F-688DC338C390}"/>
              </a:ext>
            </a:extLst>
          </p:cNvPr>
          <p:cNvSpPr txBox="1"/>
          <p:nvPr/>
        </p:nvSpPr>
        <p:spPr>
          <a:xfrm>
            <a:off x="-31259" y="1119942"/>
            <a:ext cx="3093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EARNING YOUR WISHLIST </a:t>
            </a:r>
          </a:p>
          <a:p>
            <a:r>
              <a:rPr lang="en-US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FREE IS AS EASY AS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29BDD-14A1-6F4E-B213-C48AFFE3D71E}"/>
              </a:ext>
            </a:extLst>
          </p:cNvPr>
          <p:cNvSpPr txBox="1"/>
          <p:nvPr/>
        </p:nvSpPr>
        <p:spPr>
          <a:xfrm>
            <a:off x="2271371" y="1036301"/>
            <a:ext cx="1409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1</a:t>
            </a:r>
            <a:r>
              <a:rPr lang="en-US" sz="44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-2</a:t>
            </a:r>
            <a:r>
              <a:rPr lang="en-US" sz="440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-3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CC7C7D-652B-0A41-B47B-2C8E0EF28BBD}"/>
              </a:ext>
            </a:extLst>
          </p:cNvPr>
          <p:cNvSpPr txBox="1"/>
          <p:nvPr/>
        </p:nvSpPr>
        <p:spPr>
          <a:xfrm>
            <a:off x="81483" y="1679286"/>
            <a:ext cx="36094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A09CEB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r>
              <a:rPr lang="en-US" sz="20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Let’s have FUN working together 				 to give you the 				 most gifts</a:t>
            </a:r>
          </a:p>
          <a:p>
            <a:r>
              <a:rPr lang="en-US" sz="20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				 possible!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D69959-941C-B249-BCF1-0C1514763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59" y="2409258"/>
            <a:ext cx="2028854" cy="156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03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0369FF-BB1B-6443-B695-58EF48126B07}"/>
              </a:ext>
            </a:extLst>
          </p:cNvPr>
          <p:cNvSpPr/>
          <p:nvPr/>
        </p:nvSpPr>
        <p:spPr>
          <a:xfrm>
            <a:off x="104672" y="0"/>
            <a:ext cx="34453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rgbClr val="A09CEB"/>
                  </a:solidFill>
                  <a:prstDash val="solid"/>
                </a:ln>
                <a:solidFill>
                  <a:srgbClr val="A09CE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1. YOUR WISHLIST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3370A-F1E5-1D47-890C-5B2499309D78}"/>
              </a:ext>
            </a:extLst>
          </p:cNvPr>
          <p:cNvSpPr txBox="1"/>
          <p:nvPr/>
        </p:nvSpPr>
        <p:spPr>
          <a:xfrm>
            <a:off x="1634282" y="941527"/>
            <a:ext cx="1967137" cy="1477328"/>
          </a:xfrm>
          <a:prstGeom prst="rect">
            <a:avLst/>
          </a:prstGeom>
          <a:solidFill>
            <a:srgbClr val="FF2F9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START YOUR PARTY BY ADDING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5-10 ITEMS FROM OUR CATALOG TO YOUR WISHLIST!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01582A-EA64-F34D-93C4-AE4A7748CC5C}"/>
              </a:ext>
            </a:extLst>
          </p:cNvPr>
          <p:cNvSpPr txBox="1"/>
          <p:nvPr/>
        </p:nvSpPr>
        <p:spPr>
          <a:xfrm>
            <a:off x="49254" y="547809"/>
            <a:ext cx="3601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 WANT TO KNOW WHAT YOU WANT!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816AA-4D6A-524F-B18E-D783E6FE37E9}"/>
              </a:ext>
            </a:extLst>
          </p:cNvPr>
          <p:cNvSpPr txBox="1"/>
          <p:nvPr/>
        </p:nvSpPr>
        <p:spPr>
          <a:xfrm>
            <a:off x="0" y="2504796"/>
            <a:ext cx="3601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rgbClr val="FF2F92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pPr algn="ctr"/>
            <a:r>
              <a:rPr lang="en-US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GET YOUR FIRST GIFT BY COMPLETING THIS CHALLENGE!</a:t>
            </a:r>
          </a:p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0A9062-C6AB-9F47-A191-D785EBD91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9289"/>
            <a:ext cx="15621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9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DB4F921-67FA-AA4B-891D-F2E0E71E2EAF}"/>
              </a:ext>
            </a:extLst>
          </p:cNvPr>
          <p:cNvSpPr/>
          <p:nvPr/>
        </p:nvSpPr>
        <p:spPr>
          <a:xfrm>
            <a:off x="78022" y="-62904"/>
            <a:ext cx="175077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rgbClr val="4DBDD3"/>
                  </a:solidFill>
                  <a:prstDash val="solid"/>
                </a:ln>
                <a:solidFill>
                  <a:srgbClr val="4DBDD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HOSTS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98244F-0040-4348-B7E3-A4C3D5DA912B}"/>
              </a:ext>
            </a:extLst>
          </p:cNvPr>
          <p:cNvSpPr txBox="1"/>
          <p:nvPr/>
        </p:nvSpPr>
        <p:spPr>
          <a:xfrm>
            <a:off x="1552919" y="-32127"/>
            <a:ext cx="2158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always gather</a:t>
            </a:r>
          </a:p>
          <a:p>
            <a:pPr algn="ctr"/>
            <a:r>
              <a:rPr lang="en-US" sz="20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the best deals!</a:t>
            </a:r>
          </a:p>
        </p:txBody>
      </p:sp>
    </p:spTree>
    <p:extLst>
      <p:ext uri="{BB962C8B-B14F-4D97-AF65-F5344CB8AC3E}">
        <p14:creationId xmlns:p14="http://schemas.microsoft.com/office/powerpoint/2010/main" val="49214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C79E9E-345B-2F47-B11E-3D31DAF5C238}"/>
              </a:ext>
            </a:extLst>
          </p:cNvPr>
          <p:cNvSpPr txBox="1"/>
          <p:nvPr/>
        </p:nvSpPr>
        <p:spPr>
          <a:xfrm>
            <a:off x="671175" y="-72346"/>
            <a:ext cx="292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4DBDD3"/>
                </a:solidFill>
              </a:rPr>
              <a:t>LET’S PLANT </a:t>
            </a:r>
          </a:p>
          <a:p>
            <a:pPr algn="ctr"/>
            <a:r>
              <a:rPr lang="en-US" sz="3600" b="1" dirty="0">
                <a:solidFill>
                  <a:srgbClr val="4DBDD3"/>
                </a:solidFill>
              </a:rPr>
              <a:t>SOME SEEDS!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9ED60-E1C3-4249-B155-69BD4CC8E972}"/>
              </a:ext>
            </a:extLst>
          </p:cNvPr>
          <p:cNvSpPr txBox="1"/>
          <p:nvPr/>
        </p:nvSpPr>
        <p:spPr>
          <a:xfrm>
            <a:off x="142142" y="2177703"/>
            <a:ext cx="3245089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WHO DO YOU KNOW THAT…</a:t>
            </a:r>
          </a:p>
          <a:p>
            <a:pPr marL="171450" indent="-171450">
              <a:buFont typeface="System Font Regular"/>
              <a:buChar char="🌸"/>
            </a:pPr>
            <a:r>
              <a:rPr lang="en-US" sz="105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Enjoys a healthy lifestyle</a:t>
            </a:r>
          </a:p>
          <a:p>
            <a:pPr marL="171450" indent="-171450">
              <a:buFont typeface="System Font Regular"/>
              <a:buChar char="🌸"/>
            </a:pPr>
            <a:r>
              <a:rPr lang="en-US" sz="105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Likes to be organized</a:t>
            </a:r>
          </a:p>
          <a:p>
            <a:pPr marL="171450" indent="-171450">
              <a:buFont typeface="System Font Regular"/>
              <a:buChar char="🌸"/>
            </a:pPr>
            <a:r>
              <a:rPr lang="en-US" sz="105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Likes to save money</a:t>
            </a:r>
          </a:p>
          <a:p>
            <a:pPr marL="171450" indent="-171450">
              <a:buFont typeface="System Font Regular"/>
              <a:buChar char="🌸"/>
            </a:pPr>
            <a:r>
              <a:rPr lang="en-US" sz="105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Environmentally conscious</a:t>
            </a:r>
          </a:p>
          <a:p>
            <a:pPr marL="171450" indent="-171450">
              <a:buFont typeface="System Font Regular"/>
              <a:buChar char="🌸"/>
            </a:pPr>
            <a:r>
              <a:rPr lang="en-US" sz="105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LOVES Tupperware® Product</a:t>
            </a:r>
            <a:r>
              <a:rPr lang="en-US" sz="1200" b="1" dirty="0">
                <a:solidFill>
                  <a:srgbClr val="FF2F9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F3112F-0C6B-BE4F-B50D-D9326729EDFF}"/>
              </a:ext>
            </a:extLst>
          </p:cNvPr>
          <p:cNvSpPr txBox="1"/>
          <p:nvPr/>
        </p:nvSpPr>
        <p:spPr>
          <a:xfrm>
            <a:off x="-31089" y="-172956"/>
            <a:ext cx="904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2.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1E85BF9-A8FD-CF45-99BF-D90747CF6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221" y="2077093"/>
            <a:ext cx="1485900" cy="1358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0334E6-EF4A-EA4A-996D-F712315F9D08}"/>
              </a:ext>
            </a:extLst>
          </p:cNvPr>
          <p:cNvSpPr txBox="1"/>
          <p:nvPr/>
        </p:nvSpPr>
        <p:spPr>
          <a:xfrm>
            <a:off x="169953" y="1140873"/>
            <a:ext cx="3196123" cy="923330"/>
          </a:xfrm>
          <a:prstGeom prst="rect">
            <a:avLst/>
          </a:prstGeom>
          <a:solidFill>
            <a:srgbClr val="A09CE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ADD 10+ TO OUR PARTY GROUP THAT SAY YES TO YOUR INVITATION!</a:t>
            </a:r>
            <a:endParaRPr lang="en-US" b="1" dirty="0">
              <a:solidFill>
                <a:srgbClr val="A09CEB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4D2D9-59A8-EFD4-A352-D8809EA481A5}"/>
              </a:ext>
            </a:extLst>
          </p:cNvPr>
          <p:cNvSpPr txBox="1"/>
          <p:nvPr/>
        </p:nvSpPr>
        <p:spPr>
          <a:xfrm>
            <a:off x="89394" y="3376115"/>
            <a:ext cx="34788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A09CEB"/>
                </a:solidFill>
              </a:rPr>
              <a:t>ASK FIRST! Please don’t add people to the group without their permission!</a:t>
            </a:r>
          </a:p>
        </p:txBody>
      </p:sp>
    </p:spTree>
    <p:extLst>
      <p:ext uri="{BB962C8B-B14F-4D97-AF65-F5344CB8AC3E}">
        <p14:creationId xmlns:p14="http://schemas.microsoft.com/office/powerpoint/2010/main" val="132897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0EAAEA-F7A3-D34E-A144-3CB43636F7CC}"/>
              </a:ext>
            </a:extLst>
          </p:cNvPr>
          <p:cNvSpPr txBox="1"/>
          <p:nvPr/>
        </p:nvSpPr>
        <p:spPr>
          <a:xfrm>
            <a:off x="0" y="0"/>
            <a:ext cx="3657600" cy="830997"/>
          </a:xfrm>
          <a:prstGeom prst="rect">
            <a:avLst/>
          </a:prstGeom>
          <a:solidFill>
            <a:srgbClr val="A09CE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HELP YOUR GUESTS FEEL LOVED BY: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50755E-ADA9-B948-902B-FFF98FA521E1}"/>
              </a:ext>
            </a:extLst>
          </p:cNvPr>
          <p:cNvSpPr txBox="1"/>
          <p:nvPr/>
        </p:nvSpPr>
        <p:spPr>
          <a:xfrm>
            <a:off x="0" y="909290"/>
            <a:ext cx="20989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stem Font Regular"/>
              <a:buChar char="🌸"/>
            </a:pPr>
            <a:r>
              <a:rPr lang="en-US" sz="1400" b="1" dirty="0">
                <a:solidFill>
                  <a:srgbClr val="FF8AD8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Sending a personal message.  Avoid group chats and the “invite” button</a:t>
            </a:r>
          </a:p>
          <a:p>
            <a:pPr marL="285750" indent="-285750">
              <a:buFont typeface="System Font Regular"/>
              <a:buChar char="🌸"/>
            </a:pPr>
            <a:r>
              <a:rPr lang="en-US" sz="1400" b="1" dirty="0">
                <a:solidFill>
                  <a:srgbClr val="FF8AD8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Asking permission to send the invite AND by linking them to the group</a:t>
            </a:r>
          </a:p>
          <a:p>
            <a:pPr marL="285750" indent="-285750">
              <a:buFont typeface="System Font Regular"/>
              <a:buChar char="🌸"/>
            </a:pPr>
            <a:r>
              <a:rPr lang="en-US" sz="1400" b="1" dirty="0">
                <a:solidFill>
                  <a:srgbClr val="FF8AD8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Following up to make sure they’ve joined so they know you care and want them there.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1D409B-03DE-B643-AE90-5C5CDE504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29" y="1435765"/>
            <a:ext cx="1698171" cy="182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15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9FEE7D-C86F-8741-95AB-063464382027}"/>
              </a:ext>
            </a:extLst>
          </p:cNvPr>
          <p:cNvSpPr txBox="1"/>
          <p:nvPr/>
        </p:nvSpPr>
        <p:spPr>
          <a:xfrm>
            <a:off x="-497" y="1175505"/>
            <a:ext cx="2289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System Font Regular"/>
              <a:buChar char="🌸"/>
            </a:pPr>
            <a:r>
              <a:rPr lang="en-US" sz="1200" b="1" dirty="0">
                <a:solidFill>
                  <a:srgbClr val="FF8AD8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Help each guest turn on group notifications and find the party posts</a:t>
            </a:r>
          </a:p>
          <a:p>
            <a:pPr marL="342900" indent="-342900">
              <a:buFont typeface="System Font Regular"/>
              <a:buChar char="🌸"/>
            </a:pPr>
            <a:endParaRPr lang="en-US" sz="1200" b="1" dirty="0">
              <a:solidFill>
                <a:srgbClr val="FF8AD8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pPr marL="342900" indent="-342900">
              <a:buFont typeface="System Font Regular"/>
              <a:buChar char="🌸"/>
            </a:pPr>
            <a:r>
              <a:rPr lang="en-US" sz="1200" b="1" dirty="0">
                <a:solidFill>
                  <a:srgbClr val="FF8AD8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Tag people you think may be interested in posts I share</a:t>
            </a:r>
          </a:p>
          <a:p>
            <a:pPr marL="342900" indent="-342900">
              <a:buFont typeface="System Font Regular"/>
              <a:buChar char="🌸"/>
            </a:pPr>
            <a:endParaRPr lang="en-US" sz="1200" b="1" dirty="0">
              <a:solidFill>
                <a:srgbClr val="FF8AD8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pPr marL="342900" indent="-342900">
              <a:buFont typeface="System Font Regular"/>
              <a:buChar char="🌸"/>
            </a:pPr>
            <a:r>
              <a:rPr lang="en-US" sz="1200" b="1" dirty="0">
                <a:solidFill>
                  <a:srgbClr val="FF8AD8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Encourage friends to hold the next party so they can earn FREEBIES too!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909BF0-FB6C-7444-A892-815AC7A1D9F2}"/>
              </a:ext>
            </a:extLst>
          </p:cNvPr>
          <p:cNvSpPr txBox="1"/>
          <p:nvPr/>
        </p:nvSpPr>
        <p:spPr>
          <a:xfrm>
            <a:off x="48126" y="3028345"/>
            <a:ext cx="3609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EARN 15% OFF ANY FULL PRICE ITEM OR SET FROM THE CATALOG WITH EACH FRIEND WHO JOINS MY TEAM! EARN 25% OFF YOUR ENTIRE ORDER WHEN YOU JOIN!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E84546-1885-2D4C-88A3-F14045942130}"/>
              </a:ext>
            </a:extLst>
          </p:cNvPr>
          <p:cNvSpPr txBox="1"/>
          <p:nvPr/>
        </p:nvSpPr>
        <p:spPr>
          <a:xfrm>
            <a:off x="0" y="-17019"/>
            <a:ext cx="3609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Help your party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EBCFCC-9961-A04F-B11C-9822DDA8C0F5}"/>
              </a:ext>
            </a:extLst>
          </p:cNvPr>
          <p:cNvSpPr txBox="1"/>
          <p:nvPr/>
        </p:nvSpPr>
        <p:spPr>
          <a:xfrm>
            <a:off x="-497" y="512994"/>
            <a:ext cx="3634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4DBDD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BLOOM!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5A3069-52E3-6B41-A09E-7CFC3312B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305" y="1714387"/>
            <a:ext cx="1425169" cy="107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3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38838B-C74A-754A-8E65-B9D31586BFBA}"/>
              </a:ext>
            </a:extLst>
          </p:cNvPr>
          <p:cNvSpPr/>
          <p:nvPr/>
        </p:nvSpPr>
        <p:spPr>
          <a:xfrm>
            <a:off x="269543" y="13855"/>
            <a:ext cx="319297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cap="none" spc="0" dirty="0">
                <a:ln w="12700">
                  <a:solidFill>
                    <a:srgbClr val="FF2F92"/>
                  </a:solidFill>
                  <a:prstDash val="solid"/>
                </a:ln>
                <a:solidFill>
                  <a:srgbClr val="FF2F9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3. </a:t>
            </a:r>
            <a:r>
              <a:rPr lang="en-US" sz="4000" b="1" dirty="0">
                <a:ln w="12700">
                  <a:solidFill>
                    <a:srgbClr val="FF2F92"/>
                  </a:solidFill>
                  <a:prstDash val="solid"/>
                </a:ln>
                <a:solidFill>
                  <a:srgbClr val="FF2F9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START YOUR</a:t>
            </a:r>
          </a:p>
          <a:p>
            <a:pPr algn="r"/>
            <a:r>
              <a:rPr lang="en-US" sz="4000" b="1" dirty="0">
                <a:ln w="12700">
                  <a:solidFill>
                    <a:srgbClr val="FF2F92"/>
                  </a:solidFill>
                  <a:prstDash val="solid"/>
                </a:ln>
                <a:solidFill>
                  <a:srgbClr val="FF2F9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BOUQUET!</a:t>
            </a:r>
            <a:endParaRPr lang="en-US" sz="4000" b="1" cap="none" spc="0" dirty="0">
              <a:ln w="12700">
                <a:solidFill>
                  <a:srgbClr val="FF2F92"/>
                </a:solidFill>
                <a:prstDash val="solid"/>
              </a:ln>
              <a:solidFill>
                <a:srgbClr val="FF2F9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27037-FCD4-DC4F-BA93-ADB2BA6AFFFB}"/>
              </a:ext>
            </a:extLst>
          </p:cNvPr>
          <p:cNvSpPr txBox="1"/>
          <p:nvPr/>
        </p:nvSpPr>
        <p:spPr>
          <a:xfrm>
            <a:off x="72735" y="3128242"/>
            <a:ext cx="3586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A09CEB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TURN IN BEFORE THE START OF THE PARTY TO EARN YOUR THIRD GIFT!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1D87A-35BF-B648-A5FF-07176D16D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9149"/>
            <a:ext cx="1686862" cy="16868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6DAA0A-C0BB-454E-BC71-982F60DC3A08}"/>
              </a:ext>
            </a:extLst>
          </p:cNvPr>
          <p:cNvSpPr txBox="1"/>
          <p:nvPr/>
        </p:nvSpPr>
        <p:spPr>
          <a:xfrm>
            <a:off x="1512495" y="1275417"/>
            <a:ext cx="1950027" cy="1754326"/>
          </a:xfrm>
          <a:prstGeom prst="rect">
            <a:avLst/>
          </a:prstGeom>
          <a:solidFill>
            <a:srgbClr val="4DBDD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COLLECT 5 ORDERS PRIOR TO YOUR PARTY FROM SOMEBODY THAT YOU KNOW CAN’T ATTEND!</a:t>
            </a:r>
          </a:p>
        </p:txBody>
      </p:sp>
    </p:spTree>
    <p:extLst>
      <p:ext uri="{BB962C8B-B14F-4D97-AF65-F5344CB8AC3E}">
        <p14:creationId xmlns:p14="http://schemas.microsoft.com/office/powerpoint/2010/main" val="274156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329</Words>
  <Application>Microsoft Macintosh PowerPoint</Application>
  <PresentationFormat>Custom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 Neue Condensed</vt:lpstr>
      <vt:lpstr>System Font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Oscar</dc:creator>
  <cp:lastModifiedBy>Tina Oscar</cp:lastModifiedBy>
  <cp:revision>26</cp:revision>
  <cp:lastPrinted>2025-02-04T19:22:00Z</cp:lastPrinted>
  <dcterms:created xsi:type="dcterms:W3CDTF">2021-02-27T23:25:04Z</dcterms:created>
  <dcterms:modified xsi:type="dcterms:W3CDTF">2025-02-04T19:25:27Z</dcterms:modified>
</cp:coreProperties>
</file>