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772400" cy="10058400"/>
  <p:notesSz cx="6858000" cy="9144000"/>
  <p:embeddedFontLst>
    <p:embeddedFont>
      <p:font typeface="Canva Sans Bold" panose="020B0803030501040103"/>
      <p:regular r:id="rId3"/>
      <p:bold r:id="rId4"/>
    </p:embeddedFont>
    <p:embeddedFont>
      <p:font typeface="字由点字典黑 65J"/>
      <p:regular r:id="rId5"/>
    </p:embeddedFont>
  </p:embeddedFontLst>
  <p:defaultTextStyle>
    <a:defPPr>
      <a:defRPr lang="en-US"/>
    </a:defPPr>
    <a:lvl1pPr marL="0" algn="l" defTabSz="570517" rtl="0" eaLnBrk="1" latinLnBrk="0" hangingPunct="1">
      <a:defRPr sz="1123" kern="1200">
        <a:solidFill>
          <a:schemeClr val="tx1"/>
        </a:solidFill>
        <a:latin typeface="+mn-lt"/>
        <a:ea typeface="+mn-ea"/>
        <a:cs typeface="+mn-cs"/>
      </a:defRPr>
    </a:lvl1pPr>
    <a:lvl2pPr marL="285258" algn="l" defTabSz="570517" rtl="0" eaLnBrk="1" latinLnBrk="0" hangingPunct="1">
      <a:defRPr sz="1123" kern="1200">
        <a:solidFill>
          <a:schemeClr val="tx1"/>
        </a:solidFill>
        <a:latin typeface="+mn-lt"/>
        <a:ea typeface="+mn-ea"/>
        <a:cs typeface="+mn-cs"/>
      </a:defRPr>
    </a:lvl2pPr>
    <a:lvl3pPr marL="570517" algn="l" defTabSz="570517" rtl="0" eaLnBrk="1" latinLnBrk="0" hangingPunct="1">
      <a:defRPr sz="1123" kern="1200">
        <a:solidFill>
          <a:schemeClr val="tx1"/>
        </a:solidFill>
        <a:latin typeface="+mn-lt"/>
        <a:ea typeface="+mn-ea"/>
        <a:cs typeface="+mn-cs"/>
      </a:defRPr>
    </a:lvl3pPr>
    <a:lvl4pPr marL="855775" algn="l" defTabSz="570517" rtl="0" eaLnBrk="1" latinLnBrk="0" hangingPunct="1">
      <a:defRPr sz="1123" kern="1200">
        <a:solidFill>
          <a:schemeClr val="tx1"/>
        </a:solidFill>
        <a:latin typeface="+mn-lt"/>
        <a:ea typeface="+mn-ea"/>
        <a:cs typeface="+mn-cs"/>
      </a:defRPr>
    </a:lvl4pPr>
    <a:lvl5pPr marL="1141035" algn="l" defTabSz="570517" rtl="0" eaLnBrk="1" latinLnBrk="0" hangingPunct="1">
      <a:defRPr sz="1123" kern="1200">
        <a:solidFill>
          <a:schemeClr val="tx1"/>
        </a:solidFill>
        <a:latin typeface="+mn-lt"/>
        <a:ea typeface="+mn-ea"/>
        <a:cs typeface="+mn-cs"/>
      </a:defRPr>
    </a:lvl5pPr>
    <a:lvl6pPr marL="1426293" algn="l" defTabSz="570517" rtl="0" eaLnBrk="1" latinLnBrk="0" hangingPunct="1">
      <a:defRPr sz="1123" kern="1200">
        <a:solidFill>
          <a:schemeClr val="tx1"/>
        </a:solidFill>
        <a:latin typeface="+mn-lt"/>
        <a:ea typeface="+mn-ea"/>
        <a:cs typeface="+mn-cs"/>
      </a:defRPr>
    </a:lvl6pPr>
    <a:lvl7pPr marL="1711553" algn="l" defTabSz="570517" rtl="0" eaLnBrk="1" latinLnBrk="0" hangingPunct="1">
      <a:defRPr sz="1123" kern="1200">
        <a:solidFill>
          <a:schemeClr val="tx1"/>
        </a:solidFill>
        <a:latin typeface="+mn-lt"/>
        <a:ea typeface="+mn-ea"/>
        <a:cs typeface="+mn-cs"/>
      </a:defRPr>
    </a:lvl7pPr>
    <a:lvl8pPr marL="1996810" algn="l" defTabSz="570517" rtl="0" eaLnBrk="1" latinLnBrk="0" hangingPunct="1">
      <a:defRPr sz="1123" kern="1200">
        <a:solidFill>
          <a:schemeClr val="tx1"/>
        </a:solidFill>
        <a:latin typeface="+mn-lt"/>
        <a:ea typeface="+mn-ea"/>
        <a:cs typeface="+mn-cs"/>
      </a:defRPr>
    </a:lvl8pPr>
    <a:lvl9pPr marL="2282068" algn="l" defTabSz="570517" rtl="0" eaLnBrk="1" latinLnBrk="0" hangingPunct="1">
      <a:defRPr sz="112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12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 autoAdjust="0"/>
    <p:restoredTop sz="94617" autoAdjust="0"/>
  </p:normalViewPr>
  <p:slideViewPr>
    <p:cSldViewPr>
      <p:cViewPr>
        <p:scale>
          <a:sx n="78" d="100"/>
          <a:sy n="78" d="100"/>
        </p:scale>
        <p:origin x="1824" y="352"/>
      </p:cViewPr>
      <p:guideLst>
        <p:guide orient="horz" pos="2112"/>
        <p:guide pos="1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465" y="2083086"/>
            <a:ext cx="3303270" cy="14373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930" y="3799840"/>
            <a:ext cx="2720340" cy="17136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17495" y="268538"/>
            <a:ext cx="874395" cy="57214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310" y="268538"/>
            <a:ext cx="2558415" cy="57214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83" y="4308972"/>
            <a:ext cx="3303270" cy="13318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983" y="2842120"/>
            <a:ext cx="3303270" cy="14668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310" y="1564641"/>
            <a:ext cx="1716405" cy="44253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5485" y="1564641"/>
            <a:ext cx="1716405" cy="44253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" y="1500999"/>
            <a:ext cx="1717080" cy="62554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1" indent="0">
              <a:buNone/>
              <a:defRPr sz="1800" b="1"/>
            </a:lvl3pPr>
            <a:lvl4pPr marL="1371529" indent="0">
              <a:buNone/>
              <a:defRPr sz="1600" b="1"/>
            </a:lvl4pPr>
            <a:lvl5pPr marL="1828702" indent="0">
              <a:buNone/>
              <a:defRPr sz="1600" b="1"/>
            </a:lvl5pPr>
            <a:lvl6pPr marL="2285880" indent="0">
              <a:buNone/>
              <a:defRPr sz="1600" b="1"/>
            </a:lvl6pPr>
            <a:lvl7pPr marL="2743058" indent="0">
              <a:buNone/>
              <a:defRPr sz="1600" b="1"/>
            </a:lvl7pPr>
            <a:lvl8pPr marL="3200231" indent="0">
              <a:buNone/>
              <a:defRPr sz="1600" b="1"/>
            </a:lvl8pPr>
            <a:lvl9pPr marL="36574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310" y="2126544"/>
            <a:ext cx="1717080" cy="38634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74136" y="1500999"/>
            <a:ext cx="1717754" cy="62554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1" indent="0">
              <a:buNone/>
              <a:defRPr sz="1800" b="1"/>
            </a:lvl3pPr>
            <a:lvl4pPr marL="1371529" indent="0">
              <a:buNone/>
              <a:defRPr sz="1600" b="1"/>
            </a:lvl4pPr>
            <a:lvl5pPr marL="1828702" indent="0">
              <a:buNone/>
              <a:defRPr sz="1600" b="1"/>
            </a:lvl5pPr>
            <a:lvl6pPr marL="2285880" indent="0">
              <a:buNone/>
              <a:defRPr sz="1600" b="1"/>
            </a:lvl6pPr>
            <a:lvl7pPr marL="2743058" indent="0">
              <a:buNone/>
              <a:defRPr sz="1600" b="1"/>
            </a:lvl7pPr>
            <a:lvl8pPr marL="3200231" indent="0">
              <a:buNone/>
              <a:defRPr sz="1600" b="1"/>
            </a:lvl8pPr>
            <a:lvl9pPr marL="36574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74136" y="2126544"/>
            <a:ext cx="1717754" cy="38634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3" y="266982"/>
            <a:ext cx="1278533" cy="113622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9396" y="266986"/>
            <a:ext cx="2172494" cy="57230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13" y="1403212"/>
            <a:ext cx="1278533" cy="458681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1" indent="0">
              <a:buNone/>
              <a:defRPr sz="1000"/>
            </a:lvl3pPr>
            <a:lvl4pPr marL="1371529" indent="0">
              <a:buNone/>
              <a:defRPr sz="901"/>
            </a:lvl4pPr>
            <a:lvl5pPr marL="1828702" indent="0">
              <a:buNone/>
              <a:defRPr sz="901"/>
            </a:lvl5pPr>
            <a:lvl6pPr marL="2285880" indent="0">
              <a:buNone/>
              <a:defRPr sz="901"/>
            </a:lvl6pPr>
            <a:lvl7pPr marL="2743058" indent="0">
              <a:buNone/>
              <a:defRPr sz="901"/>
            </a:lvl7pPr>
            <a:lvl8pPr marL="3200231" indent="0">
              <a:buNone/>
              <a:defRPr sz="901"/>
            </a:lvl8pPr>
            <a:lvl9pPr marL="3657409" indent="0">
              <a:buNone/>
              <a:defRPr sz="9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722" y="4693920"/>
            <a:ext cx="2331720" cy="5541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1722" y="599158"/>
            <a:ext cx="2331720" cy="402336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1" indent="0">
              <a:buNone/>
              <a:defRPr sz="2400"/>
            </a:lvl3pPr>
            <a:lvl4pPr marL="1371529" indent="0">
              <a:buNone/>
              <a:defRPr sz="2000"/>
            </a:lvl4pPr>
            <a:lvl5pPr marL="1828702" indent="0">
              <a:buNone/>
              <a:defRPr sz="2000"/>
            </a:lvl5pPr>
            <a:lvl6pPr marL="2285880" indent="0">
              <a:buNone/>
              <a:defRPr sz="2000"/>
            </a:lvl6pPr>
            <a:lvl7pPr marL="2743058" indent="0">
              <a:buNone/>
              <a:defRPr sz="2000"/>
            </a:lvl7pPr>
            <a:lvl8pPr marL="3200231" indent="0">
              <a:buNone/>
              <a:defRPr sz="2000"/>
            </a:lvl8pPr>
            <a:lvl9pPr marL="36574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722" y="5248064"/>
            <a:ext cx="2331720" cy="786976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1" indent="0">
              <a:buNone/>
              <a:defRPr sz="1000"/>
            </a:lvl3pPr>
            <a:lvl4pPr marL="1371529" indent="0">
              <a:buNone/>
              <a:defRPr sz="901"/>
            </a:lvl4pPr>
            <a:lvl5pPr marL="1828702" indent="0">
              <a:buNone/>
              <a:defRPr sz="901"/>
            </a:lvl5pPr>
            <a:lvl6pPr marL="2285880" indent="0">
              <a:buNone/>
              <a:defRPr sz="901"/>
            </a:lvl6pPr>
            <a:lvl7pPr marL="2743058" indent="0">
              <a:buNone/>
              <a:defRPr sz="901"/>
            </a:lvl7pPr>
            <a:lvl8pPr marL="3200231" indent="0">
              <a:buNone/>
              <a:defRPr sz="901"/>
            </a:lvl8pPr>
            <a:lvl9pPr marL="3657409" indent="0">
              <a:buNone/>
              <a:defRPr sz="9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310" y="268535"/>
            <a:ext cx="3497580" cy="111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" y="1564641"/>
            <a:ext cx="3497580" cy="4425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4310" y="6215101"/>
            <a:ext cx="906780" cy="3570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27785" y="6215101"/>
            <a:ext cx="1230630" cy="3570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85110" y="6215101"/>
            <a:ext cx="906780" cy="3570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1" indent="-342881" algn="l" defTabSz="91435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4" indent="-285736" algn="l" defTabSz="91435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0" indent="-228587" algn="l" defTabSz="91435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6" indent="-228587" algn="l" defTabSz="91435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3" indent="-228587" algn="l" defTabSz="91435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7" indent="-228587" algn="l" defTabSz="9143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4" indent="-228587" algn="l" defTabSz="9143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0" indent="-228587" algn="l" defTabSz="9143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6" indent="-228587" algn="l" defTabSz="9143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1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9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2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0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8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1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9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353574"/>
              </p:ext>
            </p:extLst>
          </p:nvPr>
        </p:nvGraphicFramePr>
        <p:xfrm>
          <a:off x="220294" y="2818000"/>
          <a:ext cx="7326777" cy="5736754"/>
        </p:xfrm>
        <a:graphic>
          <a:graphicData uri="http://schemas.openxmlformats.org/drawingml/2006/table">
            <a:tbl>
              <a:tblPr/>
              <a:tblGrid>
                <a:gridCol w="1955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2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6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71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8619">
                <a:tc>
                  <a:txBody>
                    <a:bodyPr/>
                    <a:lstStyle/>
                    <a:p>
                      <a:pPr algn="ctr">
                        <a:lnSpc>
                          <a:spcPts val="1483"/>
                        </a:lnSpc>
                        <a:defRPr/>
                      </a:pPr>
                      <a:r>
                        <a:rPr lang="en-US" sz="1200" b="1" spc="79" dirty="0">
                          <a:solidFill>
                            <a:srgbClr val="000000"/>
                          </a:solidFill>
                          <a:latin typeface="+mj-lt"/>
                          <a:ea typeface="Quicksand Bold"/>
                          <a:cs typeface="Quicksand Bold"/>
                          <a:sym typeface="Quicksand Bold"/>
                        </a:rPr>
                        <a:t>NAME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3"/>
                        </a:lnSpc>
                        <a:defRPr/>
                      </a:pPr>
                      <a:r>
                        <a:rPr lang="en-US" sz="1200" b="1" spc="79" dirty="0">
                          <a:solidFill>
                            <a:srgbClr val="000000"/>
                          </a:solidFill>
                          <a:latin typeface="+mn-lt"/>
                          <a:ea typeface="Quicksand Bold"/>
                          <a:cs typeface="Quicksand Bold"/>
                          <a:sym typeface="Quicksand Bold"/>
                        </a:rPr>
                        <a:t>PHONE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6"/>
                        </a:lnSpc>
                        <a:defRPr/>
                      </a:pPr>
                      <a:r>
                        <a:rPr lang="en-US" sz="1200" b="1" spc="59" dirty="0">
                          <a:solidFill>
                            <a:srgbClr val="000000"/>
                          </a:solidFill>
                          <a:latin typeface="+mj-lt"/>
                          <a:ea typeface="Quicksand Bold"/>
                          <a:cs typeface="Quicksand Bold"/>
                          <a:sym typeface="Quicksand Bold"/>
                        </a:rPr>
                        <a:t>EMAIL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6"/>
                        </a:lnSpc>
                        <a:defRPr/>
                      </a:pPr>
                      <a:r>
                        <a:rPr lang="en-US" sz="1200" b="1" spc="59" dirty="0">
                          <a:solidFill>
                            <a:srgbClr val="000000"/>
                          </a:solidFill>
                          <a:latin typeface="+mn-lt"/>
                          <a:ea typeface="Quicksand Bold"/>
                          <a:cs typeface="Quicksand Bold"/>
                          <a:sym typeface="Quicksand Bold"/>
                        </a:rPr>
                        <a:t>QTY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6"/>
                        </a:lnSpc>
                        <a:defRPr/>
                      </a:pPr>
                      <a:r>
                        <a:rPr lang="en-US" sz="1200" b="1" spc="59" dirty="0">
                          <a:solidFill>
                            <a:srgbClr val="000000"/>
                          </a:solidFill>
                          <a:latin typeface="+mn-lt"/>
                          <a:ea typeface="Quicksand Bold"/>
                          <a:cs typeface="Quicksand Bold"/>
                          <a:sym typeface="Quicksand Bold"/>
                        </a:rPr>
                        <a:t>TOTAL PAID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209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 dirty="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209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 dirty="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 dirty="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 dirty="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 dirty="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209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 dirty="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 dirty="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209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 dirty="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 dirty="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209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 dirty="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209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 dirty="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209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 dirty="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209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 dirty="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209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 dirty="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3209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 dirty="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 dirty="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3209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 dirty="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3209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 dirty="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3209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 dirty="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3209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 dirty="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3209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 dirty="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200" dirty="0"/>
                    </a:p>
                  </a:txBody>
                  <a:tcPr marL="0" marR="0" marT="0" marB="0" anchor="ctr">
                    <a:lnL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271212" y="8488"/>
            <a:ext cx="2485856" cy="450221"/>
          </a:xfrm>
          <a:custGeom>
            <a:avLst/>
            <a:gdLst/>
            <a:ahLst/>
            <a:cxnLst/>
            <a:rect l="l" t="t" r="r" b="b"/>
            <a:pathLst>
              <a:path w="2485857" h="450221">
                <a:moveTo>
                  <a:pt x="0" y="0"/>
                </a:moveTo>
                <a:lnTo>
                  <a:pt x="2485858" y="0"/>
                </a:lnTo>
                <a:lnTo>
                  <a:pt x="2485858" y="450220"/>
                </a:lnTo>
                <a:lnTo>
                  <a:pt x="0" y="4502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5234" b="-226907"/>
            </a:stretch>
          </a:blipFill>
        </p:spPr>
        <p:txBody>
          <a:bodyPr/>
          <a:lstStyle/>
          <a:p>
            <a:endParaRPr lang="en-US" sz="1122"/>
          </a:p>
        </p:txBody>
      </p:sp>
      <p:sp>
        <p:nvSpPr>
          <p:cNvPr id="4" name="Freeform 4"/>
          <p:cNvSpPr/>
          <p:nvPr/>
        </p:nvSpPr>
        <p:spPr>
          <a:xfrm>
            <a:off x="4905147" y="598722"/>
            <a:ext cx="1106560" cy="2162289"/>
          </a:xfrm>
          <a:custGeom>
            <a:avLst/>
            <a:gdLst/>
            <a:ahLst/>
            <a:cxnLst/>
            <a:rect l="l" t="t" r="r" b="b"/>
            <a:pathLst>
              <a:path w="1106559" h="2162290">
                <a:moveTo>
                  <a:pt x="0" y="0"/>
                </a:moveTo>
                <a:lnTo>
                  <a:pt x="1106559" y="0"/>
                </a:lnTo>
                <a:lnTo>
                  <a:pt x="1106559" y="2162290"/>
                </a:lnTo>
                <a:lnTo>
                  <a:pt x="0" y="21622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6900" t="-4960" r="-778277" b="-11731"/>
            </a:stretch>
          </a:blipFill>
        </p:spPr>
        <p:txBody>
          <a:bodyPr/>
          <a:lstStyle/>
          <a:p>
            <a:endParaRPr lang="en-US" sz="1122"/>
          </a:p>
        </p:txBody>
      </p:sp>
      <p:sp>
        <p:nvSpPr>
          <p:cNvPr id="5" name="Freeform 5"/>
          <p:cNvSpPr/>
          <p:nvPr/>
        </p:nvSpPr>
        <p:spPr>
          <a:xfrm>
            <a:off x="5821625" y="207633"/>
            <a:ext cx="2075127" cy="1631807"/>
          </a:xfrm>
          <a:custGeom>
            <a:avLst/>
            <a:gdLst/>
            <a:ahLst/>
            <a:cxnLst/>
            <a:rect l="l" t="t" r="r" b="b"/>
            <a:pathLst>
              <a:path w="2075127" h="1631807">
                <a:moveTo>
                  <a:pt x="0" y="0"/>
                </a:moveTo>
                <a:lnTo>
                  <a:pt x="2075127" y="0"/>
                </a:lnTo>
                <a:lnTo>
                  <a:pt x="2075127" y="1631807"/>
                </a:lnTo>
                <a:lnTo>
                  <a:pt x="0" y="16318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569" b="-3569"/>
            </a:stretch>
          </a:blipFill>
        </p:spPr>
        <p:txBody>
          <a:bodyPr/>
          <a:lstStyle/>
          <a:p>
            <a:endParaRPr lang="en-US" sz="1122" dirty="0"/>
          </a:p>
        </p:txBody>
      </p:sp>
      <p:sp>
        <p:nvSpPr>
          <p:cNvPr id="7" name="TextBox 7"/>
          <p:cNvSpPr txBox="1"/>
          <p:nvPr/>
        </p:nvSpPr>
        <p:spPr>
          <a:xfrm>
            <a:off x="249441" y="8707083"/>
            <a:ext cx="3865359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dirty="0">
                <a:solidFill>
                  <a:srgbClr val="000000"/>
                </a:solidFill>
                <a:latin typeface="+mj-lt"/>
                <a:ea typeface="字由点字典黑 65J"/>
                <a:cs typeface="字由点字典黑 65J"/>
                <a:sym typeface="字由点字典黑 65J"/>
              </a:rPr>
              <a:t>Participant</a:t>
            </a:r>
            <a:r>
              <a:rPr lang="en-US" sz="1200" dirty="0">
                <a:solidFill>
                  <a:srgbClr val="000000"/>
                </a:solidFill>
                <a:latin typeface="字由点字典黑 65J"/>
                <a:ea typeface="字由点字典黑 65J"/>
                <a:cs typeface="字由点字典黑 65J"/>
                <a:sym typeface="字由点字典黑 65J"/>
              </a:rPr>
              <a:t>:</a:t>
            </a:r>
          </a:p>
          <a:p>
            <a:pPr>
              <a:lnSpc>
                <a:spcPts val="1440"/>
              </a:lnSpc>
            </a:pPr>
            <a:r>
              <a:rPr lang="en-US" sz="1200" dirty="0">
                <a:solidFill>
                  <a:srgbClr val="000000"/>
                </a:solidFill>
                <a:latin typeface="字由点字典黑 65J"/>
                <a:ea typeface="字由点字典黑 65J"/>
                <a:cs typeface="字由点字典黑 65J"/>
                <a:sym typeface="字由点字典黑 65J"/>
              </a:rPr>
              <a:t>____________________________________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821625" y="2343211"/>
            <a:ext cx="1744480" cy="3224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1896" b="1" dirty="0">
                <a:solidFill>
                  <a:srgbClr val="FF575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Due :_______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0294" y="2375574"/>
            <a:ext cx="3591296" cy="424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34"/>
              </a:lnSpc>
              <a:spcBef>
                <a:spcPct val="0"/>
              </a:spcBef>
            </a:pPr>
            <a:r>
              <a:rPr lang="en-US" sz="1226" dirty="0">
                <a:solidFill>
                  <a:srgbClr val="000000"/>
                </a:solidFill>
                <a:latin typeface="+mj-lt"/>
                <a:ea typeface="字由点字典黑 65J"/>
                <a:cs typeface="字由点字典黑 65J"/>
                <a:sym typeface="字由点字典黑 65J"/>
              </a:rPr>
              <a:t>All orders shipped to the organization</a:t>
            </a:r>
          </a:p>
          <a:p>
            <a:pPr algn="ctr">
              <a:lnSpc>
                <a:spcPts val="1734"/>
              </a:lnSpc>
              <a:spcBef>
                <a:spcPct val="0"/>
              </a:spcBef>
            </a:pPr>
            <a:r>
              <a:rPr lang="en-US" sz="1226" dirty="0">
                <a:solidFill>
                  <a:srgbClr val="000000"/>
                </a:solidFill>
                <a:latin typeface="+mj-lt"/>
                <a:ea typeface="字由点字典黑 65J"/>
                <a:cs typeface="字由点字典黑 65J"/>
                <a:sym typeface="字由点字典黑 65J"/>
              </a:rPr>
              <a:t>Price includes tax and shipping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3873" y="2136167"/>
            <a:ext cx="3551376" cy="207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34"/>
              </a:lnSpc>
              <a:spcBef>
                <a:spcPct val="0"/>
              </a:spcBef>
            </a:pPr>
            <a:r>
              <a:rPr lang="en-US" sz="1226" dirty="0">
                <a:solidFill>
                  <a:srgbClr val="000000"/>
                </a:solidFill>
                <a:latin typeface="+mj-lt"/>
                <a:ea typeface="字由点字典黑 65J"/>
                <a:cs typeface="字由点字典黑 65J"/>
                <a:sym typeface="字由点字典黑 65J"/>
              </a:rPr>
              <a:t>$5 of each purchase goes to the organization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415630" y="31023"/>
            <a:ext cx="2145711" cy="1067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7"/>
              </a:lnSpc>
            </a:pPr>
            <a:r>
              <a:rPr lang="en-US" sz="3089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BigT</a:t>
            </a:r>
            <a:r>
              <a:rPr lang="en-US" sz="308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37-oz Tumbler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201788" y="253970"/>
            <a:ext cx="1345282" cy="173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5"/>
              </a:lnSpc>
            </a:pPr>
            <a:endParaRPr sz="1122" dirty="0"/>
          </a:p>
          <a:p>
            <a:pPr algn="ctr">
              <a:lnSpc>
                <a:spcPts val="5087"/>
              </a:lnSpc>
            </a:pPr>
            <a:r>
              <a:rPr lang="en-US" sz="3633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$30</a:t>
            </a:r>
          </a:p>
          <a:p>
            <a:pPr algn="ctr">
              <a:lnSpc>
                <a:spcPts val="1678"/>
              </a:lnSpc>
            </a:pPr>
            <a:endParaRPr lang="en-US" sz="3633" b="1" dirty="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1678"/>
              </a:lnSpc>
            </a:pPr>
            <a:endParaRPr lang="en-US" sz="3633" b="1" dirty="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1678"/>
              </a:lnSpc>
            </a:pPr>
            <a:endParaRPr lang="en-US" sz="3633" b="1" dirty="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617210" y="1098303"/>
            <a:ext cx="1065169" cy="888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8"/>
              </a:lnSpc>
            </a:pPr>
            <a:r>
              <a:rPr lang="en-US" sz="1012" dirty="0">
                <a:solidFill>
                  <a:srgbClr val="000000"/>
                </a:solidFill>
                <a:latin typeface="+mj-lt"/>
                <a:ea typeface="字由点字典黑 65J"/>
                <a:cs typeface="字由点字典黑 65J"/>
                <a:sym typeface="字由点字典黑 65J"/>
              </a:rPr>
              <a:t>Leadfree</a:t>
            </a:r>
          </a:p>
          <a:p>
            <a:pPr algn="ctr">
              <a:lnSpc>
                <a:spcPts val="1428"/>
              </a:lnSpc>
            </a:pPr>
            <a:r>
              <a:rPr lang="en-US" sz="1012" dirty="0">
                <a:solidFill>
                  <a:srgbClr val="000000"/>
                </a:solidFill>
                <a:latin typeface="+mj-lt"/>
                <a:ea typeface="字由点字典黑 65J"/>
                <a:cs typeface="字由点字典黑 65J"/>
                <a:sym typeface="字由点字典黑 65J"/>
              </a:rPr>
              <a:t>Leakproof</a:t>
            </a:r>
          </a:p>
          <a:p>
            <a:pPr algn="ctr">
              <a:lnSpc>
                <a:spcPts val="1428"/>
              </a:lnSpc>
            </a:pPr>
            <a:r>
              <a:rPr lang="en-US" sz="1012" dirty="0">
                <a:solidFill>
                  <a:srgbClr val="000000"/>
                </a:solidFill>
                <a:latin typeface="+mj-lt"/>
                <a:ea typeface="字由点字典黑 65J"/>
                <a:cs typeface="字由点字典黑 65J"/>
                <a:sym typeface="字由点字典黑 65J"/>
              </a:rPr>
              <a:t>Cold or Hot</a:t>
            </a:r>
          </a:p>
          <a:p>
            <a:pPr algn="ctr">
              <a:lnSpc>
                <a:spcPts val="1428"/>
              </a:lnSpc>
            </a:pPr>
            <a:r>
              <a:rPr lang="en-US" sz="1012" dirty="0">
                <a:solidFill>
                  <a:srgbClr val="000000"/>
                </a:solidFill>
                <a:latin typeface="+mj-lt"/>
                <a:ea typeface="字由点字典黑 65J"/>
                <a:cs typeface="字由点字典黑 65J"/>
                <a:sym typeface="字由点字典黑 65J"/>
              </a:rPr>
              <a:t>Straw or Spout</a:t>
            </a:r>
          </a:p>
          <a:p>
            <a:pPr algn="ctr">
              <a:lnSpc>
                <a:spcPts val="1428"/>
              </a:lnSpc>
              <a:spcBef>
                <a:spcPct val="0"/>
              </a:spcBef>
            </a:pPr>
            <a:r>
              <a:rPr lang="en-US" sz="1012" dirty="0">
                <a:solidFill>
                  <a:srgbClr val="000000"/>
                </a:solidFill>
                <a:latin typeface="+mj-lt"/>
                <a:ea typeface="字由点字典黑 65J"/>
                <a:cs typeface="字由点字典黑 65J"/>
                <a:sym typeface="字由点字典黑 65J"/>
              </a:rPr>
              <a:t>Protective Finish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78C5DF-E7EF-DCE1-ABFE-3362A2CC27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1090">
            <a:off x="58969" y="639234"/>
            <a:ext cx="3354106" cy="1187579"/>
          </a:xfrm>
          <a:prstGeom prst="rect">
            <a:avLst/>
          </a:prstGeom>
        </p:spPr>
      </p:pic>
      <p:sp>
        <p:nvSpPr>
          <p:cNvPr id="19" name="TextBox 7">
            <a:extLst>
              <a:ext uri="{FF2B5EF4-FFF2-40B4-BE49-F238E27FC236}">
                <a16:creationId xmlns:a16="http://schemas.microsoft.com/office/drawing/2014/main" id="{0B4E1889-3DAB-F123-24FC-DBEB4A919F2F}"/>
              </a:ext>
            </a:extLst>
          </p:cNvPr>
          <p:cNvSpPr txBox="1"/>
          <p:nvPr/>
        </p:nvSpPr>
        <p:spPr>
          <a:xfrm>
            <a:off x="4031393" y="8670470"/>
            <a:ext cx="3865359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dirty="0">
                <a:solidFill>
                  <a:srgbClr val="000000"/>
                </a:solidFill>
                <a:latin typeface="+mj-lt"/>
                <a:ea typeface="字由点字典黑 65J"/>
                <a:cs typeface="字由点字典黑 65J"/>
                <a:sym typeface="字由点字典黑 65J"/>
              </a:rPr>
              <a:t>Payment Options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48</Words>
  <Application>Microsoft Macintosh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字由点字典黑 65J</vt:lpstr>
      <vt:lpstr>Canva Sans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Email</dc:title>
  <cp:lastModifiedBy>Tina Oscar</cp:lastModifiedBy>
  <cp:revision>3</cp:revision>
  <dcterms:created xsi:type="dcterms:W3CDTF">2006-08-16T00:00:00Z</dcterms:created>
  <dcterms:modified xsi:type="dcterms:W3CDTF">2026-04-28T07:20:40Z</dcterms:modified>
  <dc:identifier>DAHIFJPNMzs</dc:identifier>
</cp:coreProperties>
</file>