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717"/>
  </p:normalViewPr>
  <p:slideViewPr>
    <p:cSldViewPr snapToGrid="0">
      <p:cViewPr varScale="1">
        <p:scale>
          <a:sx n="72" d="100"/>
          <a:sy n="72" d="100"/>
        </p:scale>
        <p:origin x="320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25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14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9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15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14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4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5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0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7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9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72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87AE2-98AE-634F-8643-0909A524A5EE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2A2EED-2207-674E-8911-7E82FDB29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4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0D3F644-22FA-762B-3CE2-04964F28FF50}"/>
              </a:ext>
            </a:extLst>
          </p:cNvPr>
          <p:cNvSpPr txBox="1"/>
          <p:nvPr/>
        </p:nvSpPr>
        <p:spPr>
          <a:xfrm>
            <a:off x="2102224" y="4844534"/>
            <a:ext cx="42044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8FB9E25-2718-137D-322F-88EE4289D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4447" y="300335"/>
            <a:ext cx="3473824" cy="2367956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D2DCD3C9-2DA6-C274-ACFB-DE4D2511D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459" y="2099006"/>
            <a:ext cx="7243482" cy="750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Who: You-and anyone you’d like to share this with!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What: A one-day sale...done over the phone!!! \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 gas needed! No parking hassles!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When: ________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Time: ________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5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Why: It’s Tupperware's 80th Anniversary!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I'm striving to break my record!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How: Visit my website and check out all the great specials!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*Call me between ___________ and receive your discount,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even on sales items! Your discount is based on when you call!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8am-8:59am= _______________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9am-9:59am= </a:t>
            </a:r>
            <a:r>
              <a:rPr lang="en-US" altLang="en-US" sz="1500" b="1" dirty="0">
                <a:solidFill>
                  <a:srgbClr val="000000"/>
                </a:solidFill>
                <a:latin typeface="Arial" panose="020B0604020202020204" pitchFamily="34" charset="0"/>
              </a:rPr>
              <a:t>_______________</a:t>
            </a:r>
            <a:endParaRPr lang="en-US" altLang="en-US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10am-10:59am=</a:t>
            </a:r>
            <a:r>
              <a:rPr lang="en-US" altLang="en-US" sz="1500" b="1" dirty="0">
                <a:solidFill>
                  <a:srgbClr val="000000"/>
                </a:solidFill>
                <a:latin typeface="Arial" panose="020B0604020202020204" pitchFamily="34" charset="0"/>
              </a:rPr>
              <a:t>_______________</a:t>
            </a:r>
            <a:endParaRPr lang="en-US" altLang="en-US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11am-12noon=</a:t>
            </a:r>
            <a:r>
              <a:rPr lang="en-US" altLang="en-US" sz="1500" b="1" dirty="0">
                <a:solidFill>
                  <a:srgbClr val="000000"/>
                </a:solidFill>
                <a:latin typeface="Arial" panose="020B0604020202020204" pitchFamily="34" charset="0"/>
              </a:rPr>
              <a:t>_______________</a:t>
            </a:r>
            <a:endParaRPr lang="en-US" altLang="en-US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the line is busy, please leave your name, your items you'd like to order and a phone number where you can be reached. I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will call you back to confirm your order and take your payment information.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Your Tupperware Consultant,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55371F-4760-8A72-3486-C90BF548E9E9}"/>
              </a:ext>
            </a:extLst>
          </p:cNvPr>
          <p:cNvSpPr/>
          <p:nvPr/>
        </p:nvSpPr>
        <p:spPr>
          <a:xfrm>
            <a:off x="0" y="300335"/>
            <a:ext cx="630667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5400" b="1" dirty="0">
                <a:solidFill>
                  <a:srgbClr val="FF3131"/>
                </a:solidFill>
                <a:latin typeface="Arial" panose="020B0604020202020204" pitchFamily="34" charset="0"/>
              </a:rPr>
              <a:t>PHON-A-THON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11804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146</Words>
  <Application>Microsoft Macintosh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Tina Oscar</dc:creator>
  <cp:lastModifiedBy>Tina Oscar</cp:lastModifiedBy>
  <cp:revision>1</cp:revision>
  <dcterms:created xsi:type="dcterms:W3CDTF">2026-04-28T08:21:12Z</dcterms:created>
  <dcterms:modified xsi:type="dcterms:W3CDTF">2026-04-28T08:28:41Z</dcterms:modified>
</cp:coreProperties>
</file>